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59" r:id="rId6"/>
    <p:sldId id="280" r:id="rId7"/>
    <p:sldId id="281" r:id="rId8"/>
    <p:sldId id="273" r:id="rId9"/>
    <p:sldId id="285" r:id="rId10"/>
    <p:sldId id="283" r:id="rId11"/>
    <p:sldId id="284" r:id="rId12"/>
    <p:sldId id="275" r:id="rId13"/>
    <p:sldId id="276" r:id="rId14"/>
    <p:sldId id="269"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8B664A-43C9-38C5-1953-05028DB4C618}" name="Ryan Fowler" initials="RF" userId="S::ryan.fowler@survice.com::e336500e-03d5-4458-855c-a9e9d5f6d1bf" providerId="AD"/>
  <p188:author id="{892C78B1-25CB-A49A-8A0C-97F9D9B93871}" name="Phil Payne" initials="PP" userId="S::philip.payne@survice.com::1fb9538d-59c2-4033-80ee-64b9d1a886cd" providerId="AD"/>
  <p188:author id="{23955FCA-712D-0A8C-1494-283F157D751F}" name="Brian Benesch" initials="BB" userId="S::Brian.Benesch@survice.com::61fdd2e7-caae-4379-b484-8c9095f3dfc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yan Fowler" initials="RF" lastIdx="9" clrIdx="0">
    <p:extLst>
      <p:ext uri="{19B8F6BF-5375-455C-9EA6-DF929625EA0E}">
        <p15:presenceInfo xmlns:p15="http://schemas.microsoft.com/office/powerpoint/2012/main" userId="S::ryan.fowler@survice.com::e336500e-03d5-4458-855c-a9e9d5f6d1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BDC0"/>
    <a:srgbClr val="B3301B"/>
    <a:srgbClr val="3A1211"/>
    <a:srgbClr val="CF3727"/>
    <a:srgbClr val="343A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83567" autoAdjust="0"/>
  </p:normalViewPr>
  <p:slideViewPr>
    <p:cSldViewPr snapToGrid="0">
      <p:cViewPr varScale="1">
        <p:scale>
          <a:sx n="86" d="100"/>
          <a:sy n="86" d="100"/>
        </p:scale>
        <p:origin x="562"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3" d="100"/>
          <a:sy n="123" d="100"/>
        </p:scale>
        <p:origin x="497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Payne" userId="S::philip.payne@survice.com::1fb9538d-59c2-4033-80ee-64b9d1a886cd" providerId="AD" clId="Web-{81E5DCDD-98E3-4082-B563-493F3CD19647}"/>
    <pc:docChg chg="modSld">
      <pc:chgData name="Phil Payne" userId="S::philip.payne@survice.com::1fb9538d-59c2-4033-80ee-64b9d1a886cd" providerId="AD" clId="Web-{81E5DCDD-98E3-4082-B563-493F3CD19647}" dt="2022-01-11T21:56:28.969" v="62" actId="20577"/>
      <pc:docMkLst>
        <pc:docMk/>
      </pc:docMkLst>
      <pc:sldChg chg="modSp">
        <pc:chgData name="Phil Payne" userId="S::philip.payne@survice.com::1fb9538d-59c2-4033-80ee-64b9d1a886cd" providerId="AD" clId="Web-{81E5DCDD-98E3-4082-B563-493F3CD19647}" dt="2022-01-11T21:50:44.147" v="1" actId="20577"/>
        <pc:sldMkLst>
          <pc:docMk/>
          <pc:sldMk cId="2717242123" sldId="272"/>
        </pc:sldMkLst>
        <pc:spChg chg="mod">
          <ac:chgData name="Phil Payne" userId="S::philip.payne@survice.com::1fb9538d-59c2-4033-80ee-64b9d1a886cd" providerId="AD" clId="Web-{81E5DCDD-98E3-4082-B563-493F3CD19647}" dt="2022-01-11T21:50:44.147" v="1" actId="20577"/>
          <ac:spMkLst>
            <pc:docMk/>
            <pc:sldMk cId="2717242123" sldId="272"/>
            <ac:spMk id="3" creationId="{8F384A30-EF0D-47FD-B812-D6AC79E17562}"/>
          </ac:spMkLst>
        </pc:spChg>
      </pc:sldChg>
      <pc:sldChg chg="modSp">
        <pc:chgData name="Phil Payne" userId="S::philip.payne@survice.com::1fb9538d-59c2-4033-80ee-64b9d1a886cd" providerId="AD" clId="Web-{81E5DCDD-98E3-4082-B563-493F3CD19647}" dt="2022-01-11T21:56:15.031" v="61" actId="20577"/>
        <pc:sldMkLst>
          <pc:docMk/>
          <pc:sldMk cId="2650959193" sldId="275"/>
        </pc:sldMkLst>
        <pc:spChg chg="mod">
          <ac:chgData name="Phil Payne" userId="S::philip.payne@survice.com::1fb9538d-59c2-4033-80ee-64b9d1a886cd" providerId="AD" clId="Web-{81E5DCDD-98E3-4082-B563-493F3CD19647}" dt="2022-01-11T21:56:15.031" v="61" actId="20577"/>
          <ac:spMkLst>
            <pc:docMk/>
            <pc:sldMk cId="2650959193" sldId="275"/>
            <ac:spMk id="9" creationId="{54A35BAE-D2CB-4873-9440-434A7D2115F9}"/>
          </ac:spMkLst>
        </pc:spChg>
      </pc:sldChg>
      <pc:sldChg chg="modSp">
        <pc:chgData name="Phil Payne" userId="S::philip.payne@survice.com::1fb9538d-59c2-4033-80ee-64b9d1a886cd" providerId="AD" clId="Web-{81E5DCDD-98E3-4082-B563-493F3CD19647}" dt="2022-01-11T21:54:43.466" v="49" actId="20577"/>
        <pc:sldMkLst>
          <pc:docMk/>
          <pc:sldMk cId="3860519392" sldId="276"/>
        </pc:sldMkLst>
        <pc:spChg chg="mod">
          <ac:chgData name="Phil Payne" userId="S::philip.payne@survice.com::1fb9538d-59c2-4033-80ee-64b9d1a886cd" providerId="AD" clId="Web-{81E5DCDD-98E3-4082-B563-493F3CD19647}" dt="2022-01-11T21:54:43.466" v="49" actId="20577"/>
          <ac:spMkLst>
            <pc:docMk/>
            <pc:sldMk cId="3860519392" sldId="276"/>
            <ac:spMk id="3" creationId="{702DE377-AE48-4B1C-84D2-0E1A15E4574F}"/>
          </ac:spMkLst>
        </pc:spChg>
      </pc:sldChg>
      <pc:sldChg chg="modSp">
        <pc:chgData name="Phil Payne" userId="S::philip.payne@survice.com::1fb9538d-59c2-4033-80ee-64b9d1a886cd" providerId="AD" clId="Web-{81E5DCDD-98E3-4082-B563-493F3CD19647}" dt="2022-01-11T21:56:28.969" v="62" actId="20577"/>
        <pc:sldMkLst>
          <pc:docMk/>
          <pc:sldMk cId="3896851832" sldId="280"/>
        </pc:sldMkLst>
        <pc:spChg chg="mod">
          <ac:chgData name="Phil Payne" userId="S::philip.payne@survice.com::1fb9538d-59c2-4033-80ee-64b9d1a886cd" providerId="AD" clId="Web-{81E5DCDD-98E3-4082-B563-493F3CD19647}" dt="2022-01-11T21:56:28.969" v="62" actId="20577"/>
          <ac:spMkLst>
            <pc:docMk/>
            <pc:sldMk cId="3896851832" sldId="280"/>
            <ac:spMk id="4" creationId="{2130CAD2-C52A-47AF-8388-5F086BD0B29C}"/>
          </ac:spMkLst>
        </pc:spChg>
      </pc:sldChg>
      <pc:sldChg chg="modSp">
        <pc:chgData name="Phil Payne" userId="S::philip.payne@survice.com::1fb9538d-59c2-4033-80ee-64b9d1a886cd" providerId="AD" clId="Web-{81E5DCDD-98E3-4082-B563-493F3CD19647}" dt="2022-01-11T21:53:46.714" v="46" actId="20577"/>
        <pc:sldMkLst>
          <pc:docMk/>
          <pc:sldMk cId="1924719976" sldId="281"/>
        </pc:sldMkLst>
        <pc:spChg chg="mod">
          <ac:chgData name="Phil Payne" userId="S::philip.payne@survice.com::1fb9538d-59c2-4033-80ee-64b9d1a886cd" providerId="AD" clId="Web-{81E5DCDD-98E3-4082-B563-493F3CD19647}" dt="2022-01-11T21:53:46.714" v="46" actId="20577"/>
          <ac:spMkLst>
            <pc:docMk/>
            <pc:sldMk cId="1924719976" sldId="281"/>
            <ac:spMk id="4" creationId="{0FB5BA1A-BA25-4A82-9F03-3363C3935D6D}"/>
          </ac:spMkLst>
        </pc:spChg>
        <pc:spChg chg="mod">
          <ac:chgData name="Phil Payne" userId="S::philip.payne@survice.com::1fb9538d-59c2-4033-80ee-64b9d1a886cd" providerId="AD" clId="Web-{81E5DCDD-98E3-4082-B563-493F3CD19647}" dt="2022-01-11T21:51:47.149" v="38" actId="14100"/>
          <ac:spMkLst>
            <pc:docMk/>
            <pc:sldMk cId="1924719976" sldId="281"/>
            <ac:spMk id="6" creationId="{7889F6C7-0F93-478D-B25F-D0304A958436}"/>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8A24D1-7D27-4147-991B-46EC3A0AACF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02DC4DA-67DD-4DB2-BBE8-8ACA1A883D26}">
      <dgm:prSet/>
      <dgm:spPr/>
      <dgm:t>
        <a:bodyPr/>
        <a:lstStyle/>
        <a:p>
          <a:pPr>
            <a:lnSpc>
              <a:spcPct val="100000"/>
            </a:lnSpc>
          </a:pPr>
          <a:r>
            <a:rPr lang="en-US" b="0" i="0" dirty="0"/>
            <a:t>Microelectronics refer to electronic designs that are typically in the micrometer scale or smaller.</a:t>
          </a:r>
          <a:endParaRPr lang="en-US" b="0" dirty="0"/>
        </a:p>
      </dgm:t>
    </dgm:pt>
    <dgm:pt modelId="{AF7F1B0A-7092-4D30-8D86-937C9999E012}" type="parTrans" cxnId="{4C4E485F-406D-4464-8767-9574D58FA393}">
      <dgm:prSet/>
      <dgm:spPr/>
      <dgm:t>
        <a:bodyPr/>
        <a:lstStyle/>
        <a:p>
          <a:endParaRPr lang="en-US"/>
        </a:p>
      </dgm:t>
    </dgm:pt>
    <dgm:pt modelId="{F137D1C2-22F6-4B0C-9420-C00C1BF1A300}" type="sibTrans" cxnId="{4C4E485F-406D-4464-8767-9574D58FA393}">
      <dgm:prSet/>
      <dgm:spPr/>
      <dgm:t>
        <a:bodyPr/>
        <a:lstStyle/>
        <a:p>
          <a:endParaRPr lang="en-US"/>
        </a:p>
      </dgm:t>
    </dgm:pt>
    <dgm:pt modelId="{81485C3D-5156-4867-B133-75DEF30DBFB7}">
      <dgm:prSet/>
      <dgm:spPr/>
      <dgm:t>
        <a:bodyPr/>
        <a:lstStyle/>
        <a:p>
          <a:pPr>
            <a:lnSpc>
              <a:spcPct val="100000"/>
            </a:lnSpc>
          </a:pPr>
          <a:r>
            <a:rPr lang="en-US" b="0" dirty="0"/>
            <a:t>This area of electronics spawned from the high demand for smaller, more convenient, and less expensive devices. </a:t>
          </a:r>
          <a:endParaRPr lang="en-US" dirty="0"/>
        </a:p>
      </dgm:t>
    </dgm:pt>
    <dgm:pt modelId="{795BC45F-B8B4-4AA1-BA07-9A5007D23C1B}" type="parTrans" cxnId="{268AF94B-8A4C-46BA-8F3B-CEA4D9472AA3}">
      <dgm:prSet/>
      <dgm:spPr/>
      <dgm:t>
        <a:bodyPr/>
        <a:lstStyle/>
        <a:p>
          <a:endParaRPr lang="en-US"/>
        </a:p>
      </dgm:t>
    </dgm:pt>
    <dgm:pt modelId="{B2E43205-732E-432A-9262-6171281E8172}" type="sibTrans" cxnId="{268AF94B-8A4C-46BA-8F3B-CEA4D9472AA3}">
      <dgm:prSet/>
      <dgm:spPr/>
      <dgm:t>
        <a:bodyPr/>
        <a:lstStyle/>
        <a:p>
          <a:endParaRPr lang="en-US"/>
        </a:p>
      </dgm:t>
    </dgm:pt>
    <dgm:pt modelId="{E08028D4-BBA9-4FF8-AC50-F99A88A5124A}">
      <dgm:prSet/>
      <dgm:spPr/>
      <dgm:t>
        <a:bodyPr/>
        <a:lstStyle/>
        <a:p>
          <a:pPr>
            <a:lnSpc>
              <a:spcPct val="100000"/>
            </a:lnSpc>
          </a:pPr>
          <a:r>
            <a:rPr lang="en-US" b="0" dirty="0"/>
            <a:t>According to Moore’s law, as time passes, the capabilities of these electronics increase while the expected size decreases. </a:t>
          </a:r>
          <a:br>
            <a:rPr lang="en-US" b="0" dirty="0"/>
          </a:br>
          <a:endParaRPr lang="en-US" dirty="0"/>
        </a:p>
      </dgm:t>
    </dgm:pt>
    <dgm:pt modelId="{AF3003B5-49B9-45A4-8942-D483BADEF79C}" type="parTrans" cxnId="{9C5983DB-890C-4AA6-8E5C-3C1520022CC3}">
      <dgm:prSet/>
      <dgm:spPr/>
      <dgm:t>
        <a:bodyPr/>
        <a:lstStyle/>
        <a:p>
          <a:endParaRPr lang="en-US"/>
        </a:p>
      </dgm:t>
    </dgm:pt>
    <dgm:pt modelId="{100DF88D-BD44-4A10-A254-57C96A6018A6}" type="sibTrans" cxnId="{9C5983DB-890C-4AA6-8E5C-3C1520022CC3}">
      <dgm:prSet/>
      <dgm:spPr/>
      <dgm:t>
        <a:bodyPr/>
        <a:lstStyle/>
        <a:p>
          <a:endParaRPr lang="en-US"/>
        </a:p>
      </dgm:t>
    </dgm:pt>
    <dgm:pt modelId="{2160738B-A292-47C2-B973-288445ABD699}" type="pres">
      <dgm:prSet presAssocID="{358A24D1-7D27-4147-991B-46EC3A0AACFD}" presName="root" presStyleCnt="0">
        <dgm:presLayoutVars>
          <dgm:dir/>
          <dgm:resizeHandles val="exact"/>
        </dgm:presLayoutVars>
      </dgm:prSet>
      <dgm:spPr/>
    </dgm:pt>
    <dgm:pt modelId="{7DDDFDBB-23D6-4EF7-9413-58AFC95BD890}" type="pres">
      <dgm:prSet presAssocID="{D02DC4DA-67DD-4DB2-BBE8-8ACA1A883D26}" presName="compNode" presStyleCnt="0"/>
      <dgm:spPr/>
    </dgm:pt>
    <dgm:pt modelId="{3293DFE1-791B-4499-B3D7-647BEDECC86E}" type="pres">
      <dgm:prSet presAssocID="{D02DC4DA-67DD-4DB2-BBE8-8ACA1A883D26}" presName="bgRect" presStyleLbl="bgShp" presStyleIdx="0" presStyleCnt="3"/>
      <dgm:spPr/>
    </dgm:pt>
    <dgm:pt modelId="{6FCF5754-2CEF-4D96-8EA2-F9F70A13594C}" type="pres">
      <dgm:prSet presAssocID="{D02DC4DA-67DD-4DB2-BBE8-8ACA1A883D2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4EB2532B-8CB8-4752-A5EF-57FF3A505DA3}" type="pres">
      <dgm:prSet presAssocID="{D02DC4DA-67DD-4DB2-BBE8-8ACA1A883D26}" presName="spaceRect" presStyleCnt="0"/>
      <dgm:spPr/>
    </dgm:pt>
    <dgm:pt modelId="{328A4A45-FD83-4119-B606-BB2476623B65}" type="pres">
      <dgm:prSet presAssocID="{D02DC4DA-67DD-4DB2-BBE8-8ACA1A883D26}" presName="parTx" presStyleLbl="revTx" presStyleIdx="0" presStyleCnt="3">
        <dgm:presLayoutVars>
          <dgm:chMax val="0"/>
          <dgm:chPref val="0"/>
        </dgm:presLayoutVars>
      </dgm:prSet>
      <dgm:spPr/>
    </dgm:pt>
    <dgm:pt modelId="{E2E38BCA-E8FD-4C85-A8AE-42EF8EF1C7D3}" type="pres">
      <dgm:prSet presAssocID="{F137D1C2-22F6-4B0C-9420-C00C1BF1A300}" presName="sibTrans" presStyleCnt="0"/>
      <dgm:spPr/>
    </dgm:pt>
    <dgm:pt modelId="{82135A13-26D8-4E61-822C-51423D451787}" type="pres">
      <dgm:prSet presAssocID="{81485C3D-5156-4867-B133-75DEF30DBFB7}" presName="compNode" presStyleCnt="0"/>
      <dgm:spPr/>
    </dgm:pt>
    <dgm:pt modelId="{420696A6-ABD4-49AD-8497-D46D1CE6D838}" type="pres">
      <dgm:prSet presAssocID="{81485C3D-5156-4867-B133-75DEF30DBFB7}" presName="bgRect" presStyleLbl="bgShp" presStyleIdx="1" presStyleCnt="3"/>
      <dgm:spPr/>
    </dgm:pt>
    <dgm:pt modelId="{DD7241E9-B17F-455C-AFA0-7D64DAEA933A}" type="pres">
      <dgm:prSet presAssocID="{81485C3D-5156-4867-B133-75DEF30DBFB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levision"/>
        </a:ext>
      </dgm:extLst>
    </dgm:pt>
    <dgm:pt modelId="{C37704B9-5EE4-4F4B-996D-2F579B320165}" type="pres">
      <dgm:prSet presAssocID="{81485C3D-5156-4867-B133-75DEF30DBFB7}" presName="spaceRect" presStyleCnt="0"/>
      <dgm:spPr/>
    </dgm:pt>
    <dgm:pt modelId="{BEEDF78C-252D-4EC2-A4C6-FFF89C8D23A1}" type="pres">
      <dgm:prSet presAssocID="{81485C3D-5156-4867-B133-75DEF30DBFB7}" presName="parTx" presStyleLbl="revTx" presStyleIdx="1" presStyleCnt="3">
        <dgm:presLayoutVars>
          <dgm:chMax val="0"/>
          <dgm:chPref val="0"/>
        </dgm:presLayoutVars>
      </dgm:prSet>
      <dgm:spPr/>
    </dgm:pt>
    <dgm:pt modelId="{37CEC78A-733E-48F3-B16B-7B0447B7DFE6}" type="pres">
      <dgm:prSet presAssocID="{B2E43205-732E-432A-9262-6171281E8172}" presName="sibTrans" presStyleCnt="0"/>
      <dgm:spPr/>
    </dgm:pt>
    <dgm:pt modelId="{E994F8B3-3307-42DC-9153-EA70DF240F39}" type="pres">
      <dgm:prSet presAssocID="{E08028D4-BBA9-4FF8-AC50-F99A88A5124A}" presName="compNode" presStyleCnt="0"/>
      <dgm:spPr/>
    </dgm:pt>
    <dgm:pt modelId="{B7E68044-EABA-498F-B956-D59D8F4DD37A}" type="pres">
      <dgm:prSet presAssocID="{E08028D4-BBA9-4FF8-AC50-F99A88A5124A}" presName="bgRect" presStyleLbl="bgShp" presStyleIdx="2" presStyleCnt="3"/>
      <dgm:spPr/>
    </dgm:pt>
    <dgm:pt modelId="{42EB3BB8-C3A5-4520-B851-D799E0AB66E9}" type="pres">
      <dgm:prSet presAssocID="{E08028D4-BBA9-4FF8-AC50-F99A88A5124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auge"/>
        </a:ext>
      </dgm:extLst>
    </dgm:pt>
    <dgm:pt modelId="{CA9A93BD-573C-499F-9A43-27A938B4E795}" type="pres">
      <dgm:prSet presAssocID="{E08028D4-BBA9-4FF8-AC50-F99A88A5124A}" presName="spaceRect" presStyleCnt="0"/>
      <dgm:spPr/>
    </dgm:pt>
    <dgm:pt modelId="{57E8FB54-DA96-4AD0-8598-916C171455F2}" type="pres">
      <dgm:prSet presAssocID="{E08028D4-BBA9-4FF8-AC50-F99A88A5124A}" presName="parTx" presStyleLbl="revTx" presStyleIdx="2" presStyleCnt="3">
        <dgm:presLayoutVars>
          <dgm:chMax val="0"/>
          <dgm:chPref val="0"/>
        </dgm:presLayoutVars>
      </dgm:prSet>
      <dgm:spPr/>
    </dgm:pt>
  </dgm:ptLst>
  <dgm:cxnLst>
    <dgm:cxn modelId="{7BB6B60A-499D-466F-85B5-4B446559E47E}" type="presOf" srcId="{358A24D1-7D27-4147-991B-46EC3A0AACFD}" destId="{2160738B-A292-47C2-B973-288445ABD699}" srcOrd="0" destOrd="0" presId="urn:microsoft.com/office/officeart/2018/2/layout/IconVerticalSolidList"/>
    <dgm:cxn modelId="{4C4E485F-406D-4464-8767-9574D58FA393}" srcId="{358A24D1-7D27-4147-991B-46EC3A0AACFD}" destId="{D02DC4DA-67DD-4DB2-BBE8-8ACA1A883D26}" srcOrd="0" destOrd="0" parTransId="{AF7F1B0A-7092-4D30-8D86-937C9999E012}" sibTransId="{F137D1C2-22F6-4B0C-9420-C00C1BF1A300}"/>
    <dgm:cxn modelId="{268AF94B-8A4C-46BA-8F3B-CEA4D9472AA3}" srcId="{358A24D1-7D27-4147-991B-46EC3A0AACFD}" destId="{81485C3D-5156-4867-B133-75DEF30DBFB7}" srcOrd="1" destOrd="0" parTransId="{795BC45F-B8B4-4AA1-BA07-9A5007D23C1B}" sibTransId="{B2E43205-732E-432A-9262-6171281E8172}"/>
    <dgm:cxn modelId="{D7F12883-E3B2-4436-8EFB-48BBFC653E73}" type="presOf" srcId="{81485C3D-5156-4867-B133-75DEF30DBFB7}" destId="{BEEDF78C-252D-4EC2-A4C6-FFF89C8D23A1}" srcOrd="0" destOrd="0" presId="urn:microsoft.com/office/officeart/2018/2/layout/IconVerticalSolidList"/>
    <dgm:cxn modelId="{0F8209A2-0A6D-4BD7-B3F7-3BABAD978738}" type="presOf" srcId="{D02DC4DA-67DD-4DB2-BBE8-8ACA1A883D26}" destId="{328A4A45-FD83-4119-B606-BB2476623B65}" srcOrd="0" destOrd="0" presId="urn:microsoft.com/office/officeart/2018/2/layout/IconVerticalSolidList"/>
    <dgm:cxn modelId="{9C5983DB-890C-4AA6-8E5C-3C1520022CC3}" srcId="{358A24D1-7D27-4147-991B-46EC3A0AACFD}" destId="{E08028D4-BBA9-4FF8-AC50-F99A88A5124A}" srcOrd="2" destOrd="0" parTransId="{AF3003B5-49B9-45A4-8942-D483BADEF79C}" sibTransId="{100DF88D-BD44-4A10-A254-57C96A6018A6}"/>
    <dgm:cxn modelId="{6BF46EE4-EAD3-48BA-8D6A-1B02D0125927}" type="presOf" srcId="{E08028D4-BBA9-4FF8-AC50-F99A88A5124A}" destId="{57E8FB54-DA96-4AD0-8598-916C171455F2}" srcOrd="0" destOrd="0" presId="urn:microsoft.com/office/officeart/2018/2/layout/IconVerticalSolidList"/>
    <dgm:cxn modelId="{4605B1C9-EEF8-4A99-90A7-6CEE214AFDE4}" type="presParOf" srcId="{2160738B-A292-47C2-B973-288445ABD699}" destId="{7DDDFDBB-23D6-4EF7-9413-58AFC95BD890}" srcOrd="0" destOrd="0" presId="urn:microsoft.com/office/officeart/2018/2/layout/IconVerticalSolidList"/>
    <dgm:cxn modelId="{63596A4B-E4C4-46EB-97C0-E6A23B24161C}" type="presParOf" srcId="{7DDDFDBB-23D6-4EF7-9413-58AFC95BD890}" destId="{3293DFE1-791B-4499-B3D7-647BEDECC86E}" srcOrd="0" destOrd="0" presId="urn:microsoft.com/office/officeart/2018/2/layout/IconVerticalSolidList"/>
    <dgm:cxn modelId="{4F76E1EC-8C51-4820-B29B-33CB138A2D7E}" type="presParOf" srcId="{7DDDFDBB-23D6-4EF7-9413-58AFC95BD890}" destId="{6FCF5754-2CEF-4D96-8EA2-F9F70A13594C}" srcOrd="1" destOrd="0" presId="urn:microsoft.com/office/officeart/2018/2/layout/IconVerticalSolidList"/>
    <dgm:cxn modelId="{8D2CA011-8E77-4FAA-8DBE-B97ABBF6AD53}" type="presParOf" srcId="{7DDDFDBB-23D6-4EF7-9413-58AFC95BD890}" destId="{4EB2532B-8CB8-4752-A5EF-57FF3A505DA3}" srcOrd="2" destOrd="0" presId="urn:microsoft.com/office/officeart/2018/2/layout/IconVerticalSolidList"/>
    <dgm:cxn modelId="{2158A450-E6F5-404F-AE72-C313253B34F4}" type="presParOf" srcId="{7DDDFDBB-23D6-4EF7-9413-58AFC95BD890}" destId="{328A4A45-FD83-4119-B606-BB2476623B65}" srcOrd="3" destOrd="0" presId="urn:microsoft.com/office/officeart/2018/2/layout/IconVerticalSolidList"/>
    <dgm:cxn modelId="{B2FE6AE2-C633-41F7-BAF6-34D4B043BE62}" type="presParOf" srcId="{2160738B-A292-47C2-B973-288445ABD699}" destId="{E2E38BCA-E8FD-4C85-A8AE-42EF8EF1C7D3}" srcOrd="1" destOrd="0" presId="urn:microsoft.com/office/officeart/2018/2/layout/IconVerticalSolidList"/>
    <dgm:cxn modelId="{1887209F-0CE1-4333-9A3A-7501E83EF7D8}" type="presParOf" srcId="{2160738B-A292-47C2-B973-288445ABD699}" destId="{82135A13-26D8-4E61-822C-51423D451787}" srcOrd="2" destOrd="0" presId="urn:microsoft.com/office/officeart/2018/2/layout/IconVerticalSolidList"/>
    <dgm:cxn modelId="{D4115C4C-8C38-4169-8E8C-9F51CBD84D65}" type="presParOf" srcId="{82135A13-26D8-4E61-822C-51423D451787}" destId="{420696A6-ABD4-49AD-8497-D46D1CE6D838}" srcOrd="0" destOrd="0" presId="urn:microsoft.com/office/officeart/2018/2/layout/IconVerticalSolidList"/>
    <dgm:cxn modelId="{7D237E6F-2A58-46BD-B527-771564B25054}" type="presParOf" srcId="{82135A13-26D8-4E61-822C-51423D451787}" destId="{DD7241E9-B17F-455C-AFA0-7D64DAEA933A}" srcOrd="1" destOrd="0" presId="urn:microsoft.com/office/officeart/2018/2/layout/IconVerticalSolidList"/>
    <dgm:cxn modelId="{19F8C25A-D9E2-4A2C-86BC-DF9E8AC53A38}" type="presParOf" srcId="{82135A13-26D8-4E61-822C-51423D451787}" destId="{C37704B9-5EE4-4F4B-996D-2F579B320165}" srcOrd="2" destOrd="0" presId="urn:microsoft.com/office/officeart/2018/2/layout/IconVerticalSolidList"/>
    <dgm:cxn modelId="{FD872297-2284-4F8F-8468-26549B5DA387}" type="presParOf" srcId="{82135A13-26D8-4E61-822C-51423D451787}" destId="{BEEDF78C-252D-4EC2-A4C6-FFF89C8D23A1}" srcOrd="3" destOrd="0" presId="urn:microsoft.com/office/officeart/2018/2/layout/IconVerticalSolidList"/>
    <dgm:cxn modelId="{5EEBE1DF-6EEF-4A2F-B01C-A6305BEC7C3B}" type="presParOf" srcId="{2160738B-A292-47C2-B973-288445ABD699}" destId="{37CEC78A-733E-48F3-B16B-7B0447B7DFE6}" srcOrd="3" destOrd="0" presId="urn:microsoft.com/office/officeart/2018/2/layout/IconVerticalSolidList"/>
    <dgm:cxn modelId="{8DDE93E8-F153-4A90-B389-D0825EC6078F}" type="presParOf" srcId="{2160738B-A292-47C2-B973-288445ABD699}" destId="{E994F8B3-3307-42DC-9153-EA70DF240F39}" srcOrd="4" destOrd="0" presId="urn:microsoft.com/office/officeart/2018/2/layout/IconVerticalSolidList"/>
    <dgm:cxn modelId="{93DA6949-5399-4719-9B92-A7A5F5301926}" type="presParOf" srcId="{E994F8B3-3307-42DC-9153-EA70DF240F39}" destId="{B7E68044-EABA-498F-B956-D59D8F4DD37A}" srcOrd="0" destOrd="0" presId="urn:microsoft.com/office/officeart/2018/2/layout/IconVerticalSolidList"/>
    <dgm:cxn modelId="{04EADB2B-47C8-4558-9B74-77788D2683DD}" type="presParOf" srcId="{E994F8B3-3307-42DC-9153-EA70DF240F39}" destId="{42EB3BB8-C3A5-4520-B851-D799E0AB66E9}" srcOrd="1" destOrd="0" presId="urn:microsoft.com/office/officeart/2018/2/layout/IconVerticalSolidList"/>
    <dgm:cxn modelId="{4FC01812-0412-4267-B7E0-03DE6159DBF2}" type="presParOf" srcId="{E994F8B3-3307-42DC-9153-EA70DF240F39}" destId="{CA9A93BD-573C-499F-9A43-27A938B4E795}" srcOrd="2" destOrd="0" presId="urn:microsoft.com/office/officeart/2018/2/layout/IconVerticalSolidList"/>
    <dgm:cxn modelId="{392584CD-4658-4CBF-ADCD-40489328A36B}" type="presParOf" srcId="{E994F8B3-3307-42DC-9153-EA70DF240F39}" destId="{57E8FB54-DA96-4AD0-8598-916C171455F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A39FB1-3DB9-4B0F-9C49-008DAA32E15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EEF78F7-2338-48EA-86B2-784BFA842406}">
      <dgm:prSet/>
      <dgm:spPr/>
      <dgm:t>
        <a:bodyPr/>
        <a:lstStyle/>
        <a:p>
          <a:r>
            <a:rPr lang="en-US" b="0" dirty="0"/>
            <a:t>Wireless tech that uses electromagnetic frequency to identify a given entity. </a:t>
          </a:r>
          <a:endParaRPr lang="en-US" dirty="0"/>
        </a:p>
      </dgm:t>
    </dgm:pt>
    <dgm:pt modelId="{E8D40FD1-6BF5-453D-9D98-82E50CD3979F}" type="parTrans" cxnId="{C9C92FF4-88B8-4EB7-BFC0-B912D242C78C}">
      <dgm:prSet/>
      <dgm:spPr/>
      <dgm:t>
        <a:bodyPr/>
        <a:lstStyle/>
        <a:p>
          <a:endParaRPr lang="en-US"/>
        </a:p>
      </dgm:t>
    </dgm:pt>
    <dgm:pt modelId="{944464E6-61F8-43A9-8D11-002DA80AC173}" type="sibTrans" cxnId="{C9C92FF4-88B8-4EB7-BFC0-B912D242C78C}">
      <dgm:prSet/>
      <dgm:spPr/>
      <dgm:t>
        <a:bodyPr/>
        <a:lstStyle/>
        <a:p>
          <a:endParaRPr lang="en-US"/>
        </a:p>
      </dgm:t>
    </dgm:pt>
    <dgm:pt modelId="{55696F82-0659-4940-B112-C4DB789BB394}">
      <dgm:prSet/>
      <dgm:spPr/>
      <dgm:t>
        <a:bodyPr/>
        <a:lstStyle/>
        <a:p>
          <a:r>
            <a:rPr lang="en-US" dirty="0"/>
            <a:t>Most seen in passports, vehicles, pets, cards, smartphones, key fobs, etc.</a:t>
          </a:r>
        </a:p>
      </dgm:t>
    </dgm:pt>
    <dgm:pt modelId="{450E9F51-F152-433B-8349-6F68A263A949}" type="parTrans" cxnId="{0817B2DB-EDBA-4472-9DE7-9E7AE9B419AB}">
      <dgm:prSet/>
      <dgm:spPr/>
      <dgm:t>
        <a:bodyPr/>
        <a:lstStyle/>
        <a:p>
          <a:endParaRPr lang="en-US"/>
        </a:p>
      </dgm:t>
    </dgm:pt>
    <dgm:pt modelId="{E3822719-CE10-48F6-B443-BF476A902B8E}" type="sibTrans" cxnId="{0817B2DB-EDBA-4472-9DE7-9E7AE9B419AB}">
      <dgm:prSet/>
      <dgm:spPr/>
      <dgm:t>
        <a:bodyPr/>
        <a:lstStyle/>
        <a:p>
          <a:endParaRPr lang="en-US"/>
        </a:p>
      </dgm:t>
    </dgm:pt>
    <dgm:pt modelId="{E9BCA7AC-4C2F-4874-9E35-9EBCF4E6102C}">
      <dgm:prSet/>
      <dgm:spPr/>
      <dgm:t>
        <a:bodyPr/>
        <a:lstStyle/>
        <a:p>
          <a:r>
            <a:rPr lang="en-US" b="0"/>
            <a:t>One of the most common everyday interactions using microelectronics.</a:t>
          </a:r>
          <a:endParaRPr lang="en-US"/>
        </a:p>
      </dgm:t>
    </dgm:pt>
    <dgm:pt modelId="{C6BC24CE-AA66-4C92-A780-23AF283E8BBB}" type="parTrans" cxnId="{41E2A17D-B604-48B1-9F68-A0CA3D679C1C}">
      <dgm:prSet/>
      <dgm:spPr/>
      <dgm:t>
        <a:bodyPr/>
        <a:lstStyle/>
        <a:p>
          <a:endParaRPr lang="en-US"/>
        </a:p>
      </dgm:t>
    </dgm:pt>
    <dgm:pt modelId="{1B77ED28-2835-44AC-9957-DA78BF312E68}" type="sibTrans" cxnId="{41E2A17D-B604-48B1-9F68-A0CA3D679C1C}">
      <dgm:prSet/>
      <dgm:spPr/>
      <dgm:t>
        <a:bodyPr/>
        <a:lstStyle/>
        <a:p>
          <a:endParaRPr lang="en-US"/>
        </a:p>
      </dgm:t>
    </dgm:pt>
    <dgm:pt modelId="{620FA54C-3E09-4F9A-B363-F0A9DABD5C6D}" type="pres">
      <dgm:prSet presAssocID="{E1A39FB1-3DB9-4B0F-9C49-008DAA32E153}" presName="linear" presStyleCnt="0">
        <dgm:presLayoutVars>
          <dgm:animLvl val="lvl"/>
          <dgm:resizeHandles val="exact"/>
        </dgm:presLayoutVars>
      </dgm:prSet>
      <dgm:spPr/>
    </dgm:pt>
    <dgm:pt modelId="{02F39B19-640E-47A3-9240-C20818B6B6D1}" type="pres">
      <dgm:prSet presAssocID="{FEEF78F7-2338-48EA-86B2-784BFA842406}" presName="parentText" presStyleLbl="node1" presStyleIdx="0" presStyleCnt="3">
        <dgm:presLayoutVars>
          <dgm:chMax val="0"/>
          <dgm:bulletEnabled val="1"/>
        </dgm:presLayoutVars>
      </dgm:prSet>
      <dgm:spPr/>
    </dgm:pt>
    <dgm:pt modelId="{A636D89D-29CF-4C03-9542-951B1BE5B102}" type="pres">
      <dgm:prSet presAssocID="{944464E6-61F8-43A9-8D11-002DA80AC173}" presName="spacer" presStyleCnt="0"/>
      <dgm:spPr/>
    </dgm:pt>
    <dgm:pt modelId="{952F29E3-2BC9-4812-9A9D-E3B71AFEF0B0}" type="pres">
      <dgm:prSet presAssocID="{55696F82-0659-4940-B112-C4DB789BB394}" presName="parentText" presStyleLbl="node1" presStyleIdx="1" presStyleCnt="3">
        <dgm:presLayoutVars>
          <dgm:chMax val="0"/>
          <dgm:bulletEnabled val="1"/>
        </dgm:presLayoutVars>
      </dgm:prSet>
      <dgm:spPr/>
    </dgm:pt>
    <dgm:pt modelId="{9127D988-4043-4FB7-95B7-8A0D9DB69710}" type="pres">
      <dgm:prSet presAssocID="{E3822719-CE10-48F6-B443-BF476A902B8E}" presName="spacer" presStyleCnt="0"/>
      <dgm:spPr/>
    </dgm:pt>
    <dgm:pt modelId="{10A7367F-2C63-4DB7-9869-7E47DA4CABCA}" type="pres">
      <dgm:prSet presAssocID="{E9BCA7AC-4C2F-4874-9E35-9EBCF4E6102C}" presName="parentText" presStyleLbl="node1" presStyleIdx="2" presStyleCnt="3">
        <dgm:presLayoutVars>
          <dgm:chMax val="0"/>
          <dgm:bulletEnabled val="1"/>
        </dgm:presLayoutVars>
      </dgm:prSet>
      <dgm:spPr/>
    </dgm:pt>
  </dgm:ptLst>
  <dgm:cxnLst>
    <dgm:cxn modelId="{95FCB431-2077-4C77-961F-D58C7BBAEA95}" type="presOf" srcId="{55696F82-0659-4940-B112-C4DB789BB394}" destId="{952F29E3-2BC9-4812-9A9D-E3B71AFEF0B0}" srcOrd="0" destOrd="0" presId="urn:microsoft.com/office/officeart/2005/8/layout/vList2"/>
    <dgm:cxn modelId="{4A2D2141-1C17-4263-ACDB-E0D965664F53}" type="presOf" srcId="{FEEF78F7-2338-48EA-86B2-784BFA842406}" destId="{02F39B19-640E-47A3-9240-C20818B6B6D1}" srcOrd="0" destOrd="0" presId="urn:microsoft.com/office/officeart/2005/8/layout/vList2"/>
    <dgm:cxn modelId="{52F5DA44-A24A-4204-8FEC-BCEC9EFB0846}" type="presOf" srcId="{E1A39FB1-3DB9-4B0F-9C49-008DAA32E153}" destId="{620FA54C-3E09-4F9A-B363-F0A9DABD5C6D}" srcOrd="0" destOrd="0" presId="urn:microsoft.com/office/officeart/2005/8/layout/vList2"/>
    <dgm:cxn modelId="{41E2A17D-B604-48B1-9F68-A0CA3D679C1C}" srcId="{E1A39FB1-3DB9-4B0F-9C49-008DAA32E153}" destId="{E9BCA7AC-4C2F-4874-9E35-9EBCF4E6102C}" srcOrd="2" destOrd="0" parTransId="{C6BC24CE-AA66-4C92-A780-23AF283E8BBB}" sibTransId="{1B77ED28-2835-44AC-9957-DA78BF312E68}"/>
    <dgm:cxn modelId="{0817B2DB-EDBA-4472-9DE7-9E7AE9B419AB}" srcId="{E1A39FB1-3DB9-4B0F-9C49-008DAA32E153}" destId="{55696F82-0659-4940-B112-C4DB789BB394}" srcOrd="1" destOrd="0" parTransId="{450E9F51-F152-433B-8349-6F68A263A949}" sibTransId="{E3822719-CE10-48F6-B443-BF476A902B8E}"/>
    <dgm:cxn modelId="{350FD4E3-42E2-4045-AAEA-CA90130C6099}" type="presOf" srcId="{E9BCA7AC-4C2F-4874-9E35-9EBCF4E6102C}" destId="{10A7367F-2C63-4DB7-9869-7E47DA4CABCA}" srcOrd="0" destOrd="0" presId="urn:microsoft.com/office/officeart/2005/8/layout/vList2"/>
    <dgm:cxn modelId="{C9C92FF4-88B8-4EB7-BFC0-B912D242C78C}" srcId="{E1A39FB1-3DB9-4B0F-9C49-008DAA32E153}" destId="{FEEF78F7-2338-48EA-86B2-784BFA842406}" srcOrd="0" destOrd="0" parTransId="{E8D40FD1-6BF5-453D-9D98-82E50CD3979F}" sibTransId="{944464E6-61F8-43A9-8D11-002DA80AC173}"/>
    <dgm:cxn modelId="{43F9852E-DAEE-4946-A3DF-AA639F7E5FB8}" type="presParOf" srcId="{620FA54C-3E09-4F9A-B363-F0A9DABD5C6D}" destId="{02F39B19-640E-47A3-9240-C20818B6B6D1}" srcOrd="0" destOrd="0" presId="urn:microsoft.com/office/officeart/2005/8/layout/vList2"/>
    <dgm:cxn modelId="{06A47559-E9EA-428C-8722-95B8D62210E5}" type="presParOf" srcId="{620FA54C-3E09-4F9A-B363-F0A9DABD5C6D}" destId="{A636D89D-29CF-4C03-9542-951B1BE5B102}" srcOrd="1" destOrd="0" presId="urn:microsoft.com/office/officeart/2005/8/layout/vList2"/>
    <dgm:cxn modelId="{9456178D-09B8-475D-8E99-19D95F5D6580}" type="presParOf" srcId="{620FA54C-3E09-4F9A-B363-F0A9DABD5C6D}" destId="{952F29E3-2BC9-4812-9A9D-E3B71AFEF0B0}" srcOrd="2" destOrd="0" presId="urn:microsoft.com/office/officeart/2005/8/layout/vList2"/>
    <dgm:cxn modelId="{7A34A59C-906B-43E5-8BF7-C7347F055A56}" type="presParOf" srcId="{620FA54C-3E09-4F9A-B363-F0A9DABD5C6D}" destId="{9127D988-4043-4FB7-95B7-8A0D9DB69710}" srcOrd="3" destOrd="0" presId="urn:microsoft.com/office/officeart/2005/8/layout/vList2"/>
    <dgm:cxn modelId="{3637764B-F619-498E-9081-D02A4D5E2331}" type="presParOf" srcId="{620FA54C-3E09-4F9A-B363-F0A9DABD5C6D}" destId="{10A7367F-2C63-4DB7-9869-7E47DA4CABC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3DFE1-791B-4499-B3D7-647BEDECC86E}">
      <dsp:nvSpPr>
        <dsp:cNvPr id="0" name=""/>
        <dsp:cNvSpPr/>
      </dsp:nvSpPr>
      <dsp:spPr>
        <a:xfrm>
          <a:off x="0" y="566"/>
          <a:ext cx="10972800" cy="13250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CF5754-2CEF-4D96-8EA2-F9F70A13594C}">
      <dsp:nvSpPr>
        <dsp:cNvPr id="0" name=""/>
        <dsp:cNvSpPr/>
      </dsp:nvSpPr>
      <dsp:spPr>
        <a:xfrm>
          <a:off x="400837" y="298710"/>
          <a:ext cx="728796" cy="7287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8A4A45-FD83-4119-B606-BB2476623B65}">
      <dsp:nvSpPr>
        <dsp:cNvPr id="0" name=""/>
        <dsp:cNvSpPr/>
      </dsp:nvSpPr>
      <dsp:spPr>
        <a:xfrm>
          <a:off x="1530472" y="566"/>
          <a:ext cx="9442327" cy="132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38" tIns="140238" rIns="140238" bIns="140238" numCol="1" spcCol="1270" anchor="ctr" anchorCtr="0">
          <a:noAutofit/>
        </a:bodyPr>
        <a:lstStyle/>
        <a:p>
          <a:pPr marL="0" lvl="0" indent="0" algn="l" defTabSz="889000">
            <a:lnSpc>
              <a:spcPct val="100000"/>
            </a:lnSpc>
            <a:spcBef>
              <a:spcPct val="0"/>
            </a:spcBef>
            <a:spcAft>
              <a:spcPct val="35000"/>
            </a:spcAft>
            <a:buNone/>
          </a:pPr>
          <a:r>
            <a:rPr lang="en-US" sz="2000" b="0" i="0" kern="1200" dirty="0"/>
            <a:t>Microelectronics refer to electronic designs that are typically in the micrometer scale or smaller.</a:t>
          </a:r>
          <a:endParaRPr lang="en-US" sz="2000" b="0" kern="1200" dirty="0"/>
        </a:p>
      </dsp:txBody>
      <dsp:txXfrm>
        <a:off x="1530472" y="566"/>
        <a:ext cx="9442327" cy="1325084"/>
      </dsp:txXfrm>
    </dsp:sp>
    <dsp:sp modelId="{420696A6-ABD4-49AD-8497-D46D1CE6D838}">
      <dsp:nvSpPr>
        <dsp:cNvPr id="0" name=""/>
        <dsp:cNvSpPr/>
      </dsp:nvSpPr>
      <dsp:spPr>
        <a:xfrm>
          <a:off x="0" y="1656921"/>
          <a:ext cx="10972800" cy="13250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241E9-B17F-455C-AFA0-7D64DAEA933A}">
      <dsp:nvSpPr>
        <dsp:cNvPr id="0" name=""/>
        <dsp:cNvSpPr/>
      </dsp:nvSpPr>
      <dsp:spPr>
        <a:xfrm>
          <a:off x="400837" y="1955065"/>
          <a:ext cx="728796" cy="7287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EDF78C-252D-4EC2-A4C6-FFF89C8D23A1}">
      <dsp:nvSpPr>
        <dsp:cNvPr id="0" name=""/>
        <dsp:cNvSpPr/>
      </dsp:nvSpPr>
      <dsp:spPr>
        <a:xfrm>
          <a:off x="1530472" y="1656921"/>
          <a:ext cx="9442327" cy="132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38" tIns="140238" rIns="140238" bIns="140238" numCol="1" spcCol="1270" anchor="ctr" anchorCtr="0">
          <a:noAutofit/>
        </a:bodyPr>
        <a:lstStyle/>
        <a:p>
          <a:pPr marL="0" lvl="0" indent="0" algn="l" defTabSz="889000">
            <a:lnSpc>
              <a:spcPct val="100000"/>
            </a:lnSpc>
            <a:spcBef>
              <a:spcPct val="0"/>
            </a:spcBef>
            <a:spcAft>
              <a:spcPct val="35000"/>
            </a:spcAft>
            <a:buNone/>
          </a:pPr>
          <a:r>
            <a:rPr lang="en-US" sz="2000" b="0" kern="1200" dirty="0"/>
            <a:t>This area of electronics spawned from the high demand for smaller, more convenient, and less expensive devices. </a:t>
          </a:r>
          <a:endParaRPr lang="en-US" sz="2000" kern="1200" dirty="0"/>
        </a:p>
      </dsp:txBody>
      <dsp:txXfrm>
        <a:off x="1530472" y="1656921"/>
        <a:ext cx="9442327" cy="1325084"/>
      </dsp:txXfrm>
    </dsp:sp>
    <dsp:sp modelId="{B7E68044-EABA-498F-B956-D59D8F4DD37A}">
      <dsp:nvSpPr>
        <dsp:cNvPr id="0" name=""/>
        <dsp:cNvSpPr/>
      </dsp:nvSpPr>
      <dsp:spPr>
        <a:xfrm>
          <a:off x="0" y="3313276"/>
          <a:ext cx="10972800" cy="13250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EB3BB8-C3A5-4520-B851-D799E0AB66E9}">
      <dsp:nvSpPr>
        <dsp:cNvPr id="0" name=""/>
        <dsp:cNvSpPr/>
      </dsp:nvSpPr>
      <dsp:spPr>
        <a:xfrm>
          <a:off x="400837" y="3611420"/>
          <a:ext cx="728796" cy="7287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E8FB54-DA96-4AD0-8598-916C171455F2}">
      <dsp:nvSpPr>
        <dsp:cNvPr id="0" name=""/>
        <dsp:cNvSpPr/>
      </dsp:nvSpPr>
      <dsp:spPr>
        <a:xfrm>
          <a:off x="1530472" y="3313276"/>
          <a:ext cx="9442327" cy="132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38" tIns="140238" rIns="140238" bIns="140238" numCol="1" spcCol="1270" anchor="ctr" anchorCtr="0">
          <a:noAutofit/>
        </a:bodyPr>
        <a:lstStyle/>
        <a:p>
          <a:pPr marL="0" lvl="0" indent="0" algn="l" defTabSz="889000">
            <a:lnSpc>
              <a:spcPct val="100000"/>
            </a:lnSpc>
            <a:spcBef>
              <a:spcPct val="0"/>
            </a:spcBef>
            <a:spcAft>
              <a:spcPct val="35000"/>
            </a:spcAft>
            <a:buNone/>
          </a:pPr>
          <a:r>
            <a:rPr lang="en-US" sz="2000" b="0" kern="1200" dirty="0"/>
            <a:t>According to Moore’s law, as time passes, the capabilities of these electronics increase while the expected size decreases. </a:t>
          </a:r>
          <a:br>
            <a:rPr lang="en-US" sz="2000" b="0" kern="1200" dirty="0"/>
          </a:br>
          <a:endParaRPr lang="en-US" sz="2000" kern="1200" dirty="0"/>
        </a:p>
      </dsp:txBody>
      <dsp:txXfrm>
        <a:off x="1530472" y="3313276"/>
        <a:ext cx="9442327" cy="1325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39B19-640E-47A3-9240-C20818B6B6D1}">
      <dsp:nvSpPr>
        <dsp:cNvPr id="0" name=""/>
        <dsp:cNvSpPr/>
      </dsp:nvSpPr>
      <dsp:spPr>
        <a:xfrm>
          <a:off x="0" y="389445"/>
          <a:ext cx="5095239" cy="9090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dirty="0"/>
            <a:t>Wireless tech that uses electromagnetic frequency to identify a given entity. </a:t>
          </a:r>
          <a:endParaRPr lang="en-US" sz="2100" kern="1200" dirty="0"/>
        </a:p>
      </dsp:txBody>
      <dsp:txXfrm>
        <a:off x="44378" y="433823"/>
        <a:ext cx="5006483" cy="820333"/>
      </dsp:txXfrm>
    </dsp:sp>
    <dsp:sp modelId="{952F29E3-2BC9-4812-9A9D-E3B71AFEF0B0}">
      <dsp:nvSpPr>
        <dsp:cNvPr id="0" name=""/>
        <dsp:cNvSpPr/>
      </dsp:nvSpPr>
      <dsp:spPr>
        <a:xfrm>
          <a:off x="0" y="1359015"/>
          <a:ext cx="5095239" cy="9090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Most seen in passports, vehicles, pets, cards, smartphones, key fobs, etc.</a:t>
          </a:r>
        </a:p>
      </dsp:txBody>
      <dsp:txXfrm>
        <a:off x="44378" y="1403393"/>
        <a:ext cx="5006483" cy="820333"/>
      </dsp:txXfrm>
    </dsp:sp>
    <dsp:sp modelId="{10A7367F-2C63-4DB7-9869-7E47DA4CABCA}">
      <dsp:nvSpPr>
        <dsp:cNvPr id="0" name=""/>
        <dsp:cNvSpPr/>
      </dsp:nvSpPr>
      <dsp:spPr>
        <a:xfrm>
          <a:off x="0" y="2328585"/>
          <a:ext cx="5095239" cy="9090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a:t>One of the most common everyday interactions using microelectronics.</a:t>
          </a:r>
          <a:endParaRPr lang="en-US" sz="2100" kern="1200"/>
        </a:p>
      </dsp:txBody>
      <dsp:txXfrm>
        <a:off x="44378" y="2372963"/>
        <a:ext cx="5006483" cy="82033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FC845A-F8C3-4946-AB85-76B97B90C100}" type="datetimeFigureOut">
              <a:rPr lang="en-US" smtClean="0"/>
              <a:t>8/30/2022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8AB98-8C3D-47B4-9A34-6AED8081E073}" type="slidenum">
              <a:rPr lang="en-US" smtClean="0"/>
              <a:t>‹#›</a:t>
            </a:fld>
            <a:endParaRPr lang="en-US"/>
          </a:p>
        </p:txBody>
      </p:sp>
    </p:spTree>
    <p:extLst>
      <p:ext uri="{BB962C8B-B14F-4D97-AF65-F5344CB8AC3E}">
        <p14:creationId xmlns:p14="http://schemas.microsoft.com/office/powerpoint/2010/main" val="237594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Presentation on the Tyranny of Distance in Homeland Defense… Weapons of Mass Destruction and Response in USINDOPACOM. </a:t>
            </a:r>
          </a:p>
          <a:p>
            <a:r>
              <a:rPr lang="en-US" dirty="0"/>
              <a:t>2 COCOMs with an HD mission – USNORTHCOM and USINDOPACOM</a:t>
            </a:r>
            <a:br>
              <a:rPr lang="en-US" dirty="0"/>
            </a:br>
            <a:r>
              <a:rPr lang="en-US" dirty="0"/>
              <a:t>Today I will discuss the Homeland Defense mission in the islands of the Pacific including the state of Hawaii, the territories of Guam and American Samoa, and the countries in a Compact of Free Association with the US: Palau, the Federated States of Micronesia, and the Republic of the Marshall Islands. The United States is responsible for the defense of the three sovereign nations, and therefore, fall under the Homeland Defense mission of the United States. They lack any internal military forces; their citizens are free to join the United States military. </a:t>
            </a:r>
          </a:p>
        </p:txBody>
      </p:sp>
      <p:sp>
        <p:nvSpPr>
          <p:cNvPr id="4" name="Slide Number Placeholder 3"/>
          <p:cNvSpPr>
            <a:spLocks noGrp="1"/>
          </p:cNvSpPr>
          <p:nvPr>
            <p:ph type="sldNum" sz="quarter" idx="5"/>
          </p:nvPr>
        </p:nvSpPr>
        <p:spPr/>
        <p:txBody>
          <a:bodyPr/>
          <a:lstStyle/>
          <a:p>
            <a:fld id="{AEC8AB98-8C3D-47B4-9A34-6AED8081E073}" type="slidenum">
              <a:rPr lang="en-US" smtClean="0"/>
              <a:t>1</a:t>
            </a:fld>
            <a:endParaRPr lang="en-US"/>
          </a:p>
        </p:txBody>
      </p:sp>
    </p:spTree>
    <p:extLst>
      <p:ext uri="{BB962C8B-B14F-4D97-AF65-F5344CB8AC3E}">
        <p14:creationId xmlns:p14="http://schemas.microsoft.com/office/powerpoint/2010/main" val="3634816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jpg"/><Relationship Id="rId1" Type="http://schemas.openxmlformats.org/officeDocument/2006/relationships/slideMaster" Target="../slideMasters/slideMaster1.xml"/><Relationship Id="rId6" Type="http://schemas.microsoft.com/office/2007/relationships/hdphoto" Target="../media/hdphoto5.wdp"/><Relationship Id="rId5" Type="http://schemas.openxmlformats.org/officeDocument/2006/relationships/image" Target="../media/image15.png"/><Relationship Id="rId4" Type="http://schemas.microsoft.com/office/2007/relationships/hdphoto" Target="../media/hdphoto4.wdp"/><Relationship Id="rId9"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Master" Target="../slideMasters/slideMaster1.xml"/><Relationship Id="rId6" Type="http://schemas.microsoft.com/office/2007/relationships/hdphoto" Target="../media/hdphoto5.wdp"/><Relationship Id="rId5" Type="http://schemas.openxmlformats.org/officeDocument/2006/relationships/image" Target="../media/image15.png"/><Relationship Id="rId4" Type="http://schemas.microsoft.com/office/2007/relationships/hdphoto" Target="../media/hdphoto4.wdp"/><Relationship Id="rId9"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28800" y="1679959"/>
            <a:ext cx="8490030" cy="646331"/>
          </a:xfrm>
          <a:prstGeom prst="rect">
            <a:avLst/>
          </a:prstGeom>
        </p:spPr>
        <p:txBody>
          <a:bodyPr/>
          <a:lstStyle>
            <a:lvl1pPr algn="l">
              <a:defRPr>
                <a:latin typeface="Futura Hv BT" pitchFamily="34" charset="0"/>
              </a:defRPr>
            </a:lvl1pPr>
          </a:lstStyle>
          <a:p>
            <a:r>
              <a:rPr lang="en-US" dirty="0"/>
              <a:t>CLICK TO EDIT MASTER TITLE STYLE</a:t>
            </a:r>
          </a:p>
        </p:txBody>
      </p:sp>
      <p:sp>
        <p:nvSpPr>
          <p:cNvPr id="3" name="Subtitle 2"/>
          <p:cNvSpPr>
            <a:spLocks noGrp="1"/>
          </p:cNvSpPr>
          <p:nvPr>
            <p:ph type="subTitle" idx="1"/>
          </p:nvPr>
        </p:nvSpPr>
        <p:spPr>
          <a:xfrm>
            <a:off x="1828800" y="2738136"/>
            <a:ext cx="8534400" cy="1752600"/>
          </a:xfrm>
        </p:spPr>
        <p:txBody>
          <a:bodyPr/>
          <a:lstStyle>
            <a:lvl1pPr marL="0" indent="0" algn="l">
              <a:buNone/>
              <a:defRPr>
                <a:solidFill>
                  <a:schemeClr val="accent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B3E8FB3-4CE3-41FE-87F1-C2B3EFC0B4D2}" type="slidenum">
              <a:rPr kumimoji="0" lang="en-US" sz="1200" b="0" i="0" u="none" strike="noStrike" kern="1200" cap="none" spc="0" normalizeH="0" baseline="0" noProof="0">
                <a:ln>
                  <a:noFill/>
                </a:ln>
                <a:solidFill>
                  <a:srgbClr val="D8D8D8"/>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8D8D8"/>
              </a:solidFill>
              <a:effectLst/>
              <a:uLnTx/>
              <a:uFillTx/>
              <a:latin typeface="Segoe UI"/>
              <a:ea typeface="+mn-ea"/>
              <a:cs typeface="+mn-cs"/>
            </a:endParaRPr>
          </a:p>
        </p:txBody>
      </p:sp>
      <p:sp>
        <p:nvSpPr>
          <p:cNvPr id="7" name="Footer Placeholder 4">
            <a:extLst>
              <a:ext uri="{FF2B5EF4-FFF2-40B4-BE49-F238E27FC236}">
                <a16:creationId xmlns:a16="http://schemas.microsoft.com/office/drawing/2014/main" id="{C4D6541C-5F10-410B-969E-6FDB6BFBF021}"/>
              </a:ext>
            </a:extLst>
          </p:cNvPr>
          <p:cNvSpPr>
            <a:spLocks noGrp="1"/>
          </p:cNvSpPr>
          <p:nvPr>
            <p:ph type="ftr" sz="quarter" idx="3"/>
          </p:nvPr>
        </p:nvSpPr>
        <p:spPr>
          <a:xfrm>
            <a:off x="609600" y="6328215"/>
            <a:ext cx="3860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accent6"/>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8D8D8"/>
              </a:solidFill>
              <a:effectLst/>
              <a:uLnTx/>
              <a:uFillTx/>
              <a:latin typeface="Segoe UI"/>
              <a:ea typeface="+mn-ea"/>
              <a:cs typeface="+mn-cs"/>
            </a:endParaRPr>
          </a:p>
        </p:txBody>
      </p:sp>
      <p:cxnSp>
        <p:nvCxnSpPr>
          <p:cNvPr id="8" name="Straight Connector 7">
            <a:extLst>
              <a:ext uri="{FF2B5EF4-FFF2-40B4-BE49-F238E27FC236}">
                <a16:creationId xmlns:a16="http://schemas.microsoft.com/office/drawing/2014/main" id="{45986D58-2FC4-49FB-85C0-85D426B5E990}"/>
              </a:ext>
            </a:extLst>
          </p:cNvPr>
          <p:cNvCxnSpPr>
            <a:cxnSpLocks/>
          </p:cNvCxnSpPr>
          <p:nvPr userDrawn="1"/>
        </p:nvCxnSpPr>
        <p:spPr>
          <a:xfrm>
            <a:off x="1828800" y="2495936"/>
            <a:ext cx="85344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3501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02280" y="2157440"/>
            <a:ext cx="6362700" cy="707886"/>
          </a:xfrm>
          <a:prstGeom prst="rect">
            <a:avLst/>
          </a:prstGeom>
        </p:spPr>
        <p:txBody>
          <a:bodyPr/>
          <a:lstStyle>
            <a:lvl1pPr algn="ctr">
              <a:defRPr sz="4000" baseline="0">
                <a:latin typeface="Futura Bk BT" pitchFamily="34" charset="0"/>
              </a:defRPr>
            </a:lvl1pPr>
          </a:lstStyle>
          <a:p>
            <a:r>
              <a:rPr lang="en-US" dirty="0"/>
              <a:t>SECTION TITLE GOES HERE</a:t>
            </a:r>
          </a:p>
        </p:txBody>
      </p:sp>
      <p:sp>
        <p:nvSpPr>
          <p:cNvPr id="5"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433A6CC-7564-4BD9-BF80-DF3773C15F89}" type="slidenum">
              <a:rPr kumimoji="0" lang="en-US" sz="1200" b="0" i="0" u="none" strike="noStrike" kern="1200" cap="none" spc="0" normalizeH="0" baseline="0" noProof="0">
                <a:ln>
                  <a:noFill/>
                </a:ln>
                <a:solidFill>
                  <a:srgbClr val="D8D8D8"/>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8D8D8"/>
              </a:solidFill>
              <a:effectLst/>
              <a:uLnTx/>
              <a:uFillTx/>
              <a:latin typeface="Segoe UI"/>
              <a:ea typeface="+mn-ea"/>
              <a:cs typeface="+mn-cs"/>
            </a:endParaRPr>
          </a:p>
        </p:txBody>
      </p:sp>
      <p:sp>
        <p:nvSpPr>
          <p:cNvPr id="6" name="Footer Placeholder 4">
            <a:extLst>
              <a:ext uri="{FF2B5EF4-FFF2-40B4-BE49-F238E27FC236}">
                <a16:creationId xmlns:a16="http://schemas.microsoft.com/office/drawing/2014/main" id="{9F9E748C-B515-4E9C-9C99-30C97DC8A455}"/>
              </a:ext>
            </a:extLst>
          </p:cNvPr>
          <p:cNvSpPr>
            <a:spLocks noGrp="1"/>
          </p:cNvSpPr>
          <p:nvPr>
            <p:ph type="ftr" sz="quarter" idx="3"/>
          </p:nvPr>
        </p:nvSpPr>
        <p:spPr>
          <a:xfrm>
            <a:off x="609600" y="6328215"/>
            <a:ext cx="3860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accent6"/>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8D8D8"/>
              </a:solidFill>
              <a:effectLst/>
              <a:uLnTx/>
              <a:uFillTx/>
              <a:latin typeface="Segoe UI"/>
              <a:ea typeface="+mn-ea"/>
              <a:cs typeface="+mn-cs"/>
            </a:endParaRPr>
          </a:p>
        </p:txBody>
      </p:sp>
    </p:spTree>
    <p:extLst>
      <p:ext uri="{BB962C8B-B14F-4D97-AF65-F5344CB8AC3E}">
        <p14:creationId xmlns:p14="http://schemas.microsoft.com/office/powerpoint/2010/main" val="253710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with side picture placehol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23969"/>
            <a:ext cx="5095240" cy="1200329"/>
          </a:xfrm>
          <a:prstGeom prst="rect">
            <a:avLst/>
          </a:prstGeom>
        </p:spPr>
        <p:txBody>
          <a:bodyPr/>
          <a:lstStyle>
            <a:lvl1pPr>
              <a:defRPr baseline="0">
                <a:latin typeface="Futura Bk BT" pitchFamily="34" charset="0"/>
              </a:defRPr>
            </a:lvl1pPr>
          </a:lstStyle>
          <a:p>
            <a:r>
              <a:rPr lang="en-US" dirty="0"/>
              <a:t>SECTION TITLE </a:t>
            </a:r>
            <a:br>
              <a:rPr lang="en-US" dirty="0"/>
            </a:br>
            <a:r>
              <a:rPr lang="en-US" dirty="0"/>
              <a:t>GOES HERE</a:t>
            </a:r>
          </a:p>
        </p:txBody>
      </p:sp>
      <p:sp>
        <p:nvSpPr>
          <p:cNvPr id="5" name="Slide Number Placeholder 5"/>
          <p:cNvSpPr>
            <a:spLocks noGrp="1"/>
          </p:cNvSpPr>
          <p:nvPr>
            <p:ph type="sldNum" sz="quarter" idx="12"/>
          </p:nvPr>
        </p:nvSpPr>
        <p:spPr>
          <a:xfrm>
            <a:off x="9852073" y="6363775"/>
            <a:ext cx="1730327" cy="365125"/>
          </a:xfrm>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433A6CC-7564-4BD9-BF80-DF3773C15F89}" type="slidenum">
              <a:rPr kumimoji="0" lang="en-US" sz="1200" b="0" i="0" u="none" strike="noStrike" kern="1200" cap="none" spc="0" normalizeH="0" baseline="0" noProof="0">
                <a:ln>
                  <a:noFill/>
                </a:ln>
                <a:solidFill>
                  <a:srgbClr val="D8D8D8"/>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8D8D8"/>
              </a:solidFill>
              <a:effectLst/>
              <a:uLnTx/>
              <a:uFillTx/>
              <a:latin typeface="Segoe UI"/>
              <a:ea typeface="+mn-ea"/>
              <a:cs typeface="+mn-cs"/>
            </a:endParaRPr>
          </a:p>
        </p:txBody>
      </p:sp>
      <p:sp>
        <p:nvSpPr>
          <p:cNvPr id="10" name="Picture Placeholder 9"/>
          <p:cNvSpPr>
            <a:spLocks noGrp="1"/>
          </p:cNvSpPr>
          <p:nvPr>
            <p:ph type="pic" sz="quarter" idx="13"/>
          </p:nvPr>
        </p:nvSpPr>
        <p:spPr bwMode="auto">
          <a:xfrm>
            <a:off x="6283726" y="322141"/>
            <a:ext cx="5411400" cy="5093140"/>
          </a:xfrm>
          <a:prstGeom prst="ellipse">
            <a:avLst/>
          </a:prstGeom>
          <a:noFill/>
          <a:ln w="73025" cmpd="thinThick">
            <a:solidFill>
              <a:schemeClr val="accent1"/>
            </a:solidFill>
            <a:miter lim="800000"/>
            <a:headEnd/>
            <a:tailEnd/>
          </a:ln>
        </p:spPr>
        <p:txBody>
          <a:bodyPr/>
          <a:lstStyle/>
          <a:p>
            <a:endParaRPr lang="en-US" dirty="0"/>
          </a:p>
        </p:txBody>
      </p:sp>
      <p:sp>
        <p:nvSpPr>
          <p:cNvPr id="7" name="Footer Placeholder 4">
            <a:extLst>
              <a:ext uri="{FF2B5EF4-FFF2-40B4-BE49-F238E27FC236}">
                <a16:creationId xmlns:a16="http://schemas.microsoft.com/office/drawing/2014/main" id="{F37F77A8-FCE4-4275-B0D1-3A6F472D5EA1}"/>
              </a:ext>
            </a:extLst>
          </p:cNvPr>
          <p:cNvSpPr>
            <a:spLocks noGrp="1"/>
          </p:cNvSpPr>
          <p:nvPr>
            <p:ph type="ftr" sz="quarter" idx="3"/>
          </p:nvPr>
        </p:nvSpPr>
        <p:spPr>
          <a:xfrm>
            <a:off x="609600" y="6328215"/>
            <a:ext cx="3860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accent6"/>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8D8D8"/>
              </a:solidFill>
              <a:effectLst/>
              <a:uLnTx/>
              <a:uFillTx/>
              <a:latin typeface="Segoe UI"/>
              <a:ea typeface="+mn-ea"/>
              <a:cs typeface="+mn-cs"/>
            </a:endParaRPr>
          </a:p>
        </p:txBody>
      </p:sp>
      <p:sp>
        <p:nvSpPr>
          <p:cNvPr id="8" name="Content Placeholder 2">
            <a:extLst>
              <a:ext uri="{FF2B5EF4-FFF2-40B4-BE49-F238E27FC236}">
                <a16:creationId xmlns:a16="http://schemas.microsoft.com/office/drawing/2014/main" id="{C55D82AB-7797-4009-B931-A47F26B1824F}"/>
              </a:ext>
            </a:extLst>
          </p:cNvPr>
          <p:cNvSpPr>
            <a:spLocks noGrp="1"/>
          </p:cNvSpPr>
          <p:nvPr>
            <p:ph idx="1"/>
          </p:nvPr>
        </p:nvSpPr>
        <p:spPr>
          <a:xfrm>
            <a:off x="609600" y="2037080"/>
            <a:ext cx="5095240" cy="362712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0FDE1663-DD01-4B3E-9BD7-1009C7D7C5D1}"/>
              </a:ext>
            </a:extLst>
          </p:cNvPr>
          <p:cNvCxnSpPr>
            <a:cxnSpLocks/>
          </p:cNvCxnSpPr>
          <p:nvPr userDrawn="1"/>
        </p:nvCxnSpPr>
        <p:spPr>
          <a:xfrm>
            <a:off x="609600" y="1814801"/>
            <a:ext cx="509524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1030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ACEB2E4-70DA-41CC-8A6E-33899D698AD0}" type="slidenum">
              <a:rPr kumimoji="0" lang="en-US" sz="1200" b="0" i="0" u="none" strike="noStrike" kern="1200" cap="none" spc="0" normalizeH="0" baseline="0" noProof="0">
                <a:ln>
                  <a:noFill/>
                </a:ln>
                <a:solidFill>
                  <a:srgbClr val="D8D8D8"/>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8D8D8"/>
              </a:solidFill>
              <a:effectLst/>
              <a:uLnTx/>
              <a:uFillTx/>
              <a:latin typeface="Segoe UI"/>
              <a:ea typeface="+mn-ea"/>
              <a:cs typeface="+mn-cs"/>
            </a:endParaRPr>
          </a:p>
        </p:txBody>
      </p:sp>
      <p:sp>
        <p:nvSpPr>
          <p:cNvPr id="5" name="Footer Placeholder 4">
            <a:extLst>
              <a:ext uri="{FF2B5EF4-FFF2-40B4-BE49-F238E27FC236}">
                <a16:creationId xmlns:a16="http://schemas.microsoft.com/office/drawing/2014/main" id="{10A82E07-CC01-437E-A5EE-C755EF32429B}"/>
              </a:ext>
            </a:extLst>
          </p:cNvPr>
          <p:cNvSpPr>
            <a:spLocks noGrp="1"/>
          </p:cNvSpPr>
          <p:nvPr>
            <p:ph type="ftr" sz="quarter" idx="3"/>
          </p:nvPr>
        </p:nvSpPr>
        <p:spPr>
          <a:xfrm>
            <a:off x="609600" y="6328215"/>
            <a:ext cx="3860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accent6"/>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8D8D8"/>
              </a:solidFill>
              <a:effectLst/>
              <a:uLnTx/>
              <a:uFillTx/>
              <a:latin typeface="Segoe UI"/>
              <a:ea typeface="+mn-ea"/>
              <a:cs typeface="+mn-cs"/>
            </a:endParaRPr>
          </a:p>
        </p:txBody>
      </p:sp>
    </p:spTree>
    <p:extLst>
      <p:ext uri="{BB962C8B-B14F-4D97-AF65-F5344CB8AC3E}">
        <p14:creationId xmlns:p14="http://schemas.microsoft.com/office/powerpoint/2010/main" val="3811108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1064478"/>
            <a:ext cx="4011084" cy="830997"/>
          </a:xfrm>
          <a:prstGeom prst="rect">
            <a:avLst/>
          </a:prstGeom>
        </p:spPr>
        <p:txBody>
          <a:bodyPr anchor="b"/>
          <a:lstStyle>
            <a:lvl1pPr algn="l">
              <a:defRPr sz="2400" b="1"/>
            </a:lvl1pPr>
          </a:lstStyle>
          <a:p>
            <a:r>
              <a:rPr lang="en-US" dirty="0"/>
              <a:t>CLICK TO EDIT MASTER TITLE STYLE</a:t>
            </a:r>
          </a:p>
        </p:txBody>
      </p:sp>
      <p:sp>
        <p:nvSpPr>
          <p:cNvPr id="3" name="Content Placeholder 2"/>
          <p:cNvSpPr>
            <a:spLocks noGrp="1"/>
          </p:cNvSpPr>
          <p:nvPr>
            <p:ph idx="1"/>
          </p:nvPr>
        </p:nvSpPr>
        <p:spPr>
          <a:xfrm>
            <a:off x="4766733" y="790576"/>
            <a:ext cx="6815667" cy="44211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270759"/>
            <a:ext cx="4011084" cy="29410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FCA3928-DC22-4A3E-8BCC-AFAB7204EA96}" type="slidenum">
              <a:rPr kumimoji="0" lang="en-US" sz="1200" b="0" i="0" u="none" strike="noStrike" kern="1200" cap="none" spc="0" normalizeH="0" baseline="0" noProof="0">
                <a:ln>
                  <a:noFill/>
                </a:ln>
                <a:solidFill>
                  <a:srgbClr val="D8D8D8"/>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8D8D8"/>
              </a:solidFill>
              <a:effectLst/>
              <a:uLnTx/>
              <a:uFillTx/>
              <a:latin typeface="Segoe UI"/>
              <a:ea typeface="+mn-ea"/>
              <a:cs typeface="+mn-cs"/>
            </a:endParaRPr>
          </a:p>
        </p:txBody>
      </p:sp>
      <p:sp>
        <p:nvSpPr>
          <p:cNvPr id="8" name="Footer Placeholder 4">
            <a:extLst>
              <a:ext uri="{FF2B5EF4-FFF2-40B4-BE49-F238E27FC236}">
                <a16:creationId xmlns:a16="http://schemas.microsoft.com/office/drawing/2014/main" id="{87AADABC-01F1-40E2-AFCC-B1D428F7C2F5}"/>
              </a:ext>
            </a:extLst>
          </p:cNvPr>
          <p:cNvSpPr>
            <a:spLocks noGrp="1"/>
          </p:cNvSpPr>
          <p:nvPr>
            <p:ph type="ftr" sz="quarter" idx="3"/>
          </p:nvPr>
        </p:nvSpPr>
        <p:spPr>
          <a:xfrm>
            <a:off x="609600" y="6328215"/>
            <a:ext cx="3860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accent6"/>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8D8D8"/>
              </a:solidFill>
              <a:effectLst/>
              <a:uLnTx/>
              <a:uFillTx/>
              <a:latin typeface="Segoe UI"/>
              <a:ea typeface="+mn-ea"/>
              <a:cs typeface="+mn-cs"/>
            </a:endParaRPr>
          </a:p>
        </p:txBody>
      </p:sp>
      <p:cxnSp>
        <p:nvCxnSpPr>
          <p:cNvPr id="9" name="Straight Connector 8">
            <a:extLst>
              <a:ext uri="{FF2B5EF4-FFF2-40B4-BE49-F238E27FC236}">
                <a16:creationId xmlns:a16="http://schemas.microsoft.com/office/drawing/2014/main" id="{13492D90-33DE-48EA-AABB-7F2E92DE0BDD}"/>
              </a:ext>
            </a:extLst>
          </p:cNvPr>
          <p:cNvCxnSpPr>
            <a:cxnSpLocks/>
          </p:cNvCxnSpPr>
          <p:nvPr userDrawn="1"/>
        </p:nvCxnSpPr>
        <p:spPr>
          <a:xfrm>
            <a:off x="609600" y="2066727"/>
            <a:ext cx="401108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9044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162366"/>
            <a:ext cx="7315200" cy="400110"/>
          </a:xfrm>
          <a:prstGeom prst="rect">
            <a:avLst/>
          </a:prstGeo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709613"/>
            <a:ext cx="7315200" cy="3213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4836160"/>
            <a:ext cx="7315200" cy="6937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5DCF976-FD67-477B-A789-FF5E00C05C37}" type="slidenum">
              <a:rPr kumimoji="0" lang="en-US" sz="1200" b="0" i="0" u="none" strike="noStrike" kern="1200" cap="none" spc="0" normalizeH="0" baseline="0" noProof="0">
                <a:ln>
                  <a:noFill/>
                </a:ln>
                <a:solidFill>
                  <a:srgbClr val="D8D8D8"/>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8D8D8"/>
              </a:solidFill>
              <a:effectLst/>
              <a:uLnTx/>
              <a:uFillTx/>
              <a:latin typeface="Segoe UI"/>
              <a:ea typeface="+mn-ea"/>
              <a:cs typeface="+mn-cs"/>
            </a:endParaRPr>
          </a:p>
        </p:txBody>
      </p:sp>
      <p:sp>
        <p:nvSpPr>
          <p:cNvPr id="8" name="Footer Placeholder 4">
            <a:extLst>
              <a:ext uri="{FF2B5EF4-FFF2-40B4-BE49-F238E27FC236}">
                <a16:creationId xmlns:a16="http://schemas.microsoft.com/office/drawing/2014/main" id="{8C2ED81E-F850-4AAB-B079-C3BBF54AFADC}"/>
              </a:ext>
            </a:extLst>
          </p:cNvPr>
          <p:cNvSpPr>
            <a:spLocks noGrp="1"/>
          </p:cNvSpPr>
          <p:nvPr>
            <p:ph type="ftr" sz="quarter" idx="3"/>
          </p:nvPr>
        </p:nvSpPr>
        <p:spPr>
          <a:xfrm>
            <a:off x="609600" y="6328215"/>
            <a:ext cx="3860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accent6"/>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8D8D8"/>
              </a:solidFill>
              <a:effectLst/>
              <a:uLnTx/>
              <a:uFillTx/>
              <a:latin typeface="Segoe UI"/>
              <a:ea typeface="+mn-ea"/>
              <a:cs typeface="+mn-cs"/>
            </a:endParaRPr>
          </a:p>
        </p:txBody>
      </p:sp>
      <p:cxnSp>
        <p:nvCxnSpPr>
          <p:cNvPr id="9" name="Straight Connector 8">
            <a:extLst>
              <a:ext uri="{FF2B5EF4-FFF2-40B4-BE49-F238E27FC236}">
                <a16:creationId xmlns:a16="http://schemas.microsoft.com/office/drawing/2014/main" id="{B0566827-DBD8-4A41-AFE6-78C6F61E7F1A}"/>
              </a:ext>
            </a:extLst>
          </p:cNvPr>
          <p:cNvCxnSpPr>
            <a:cxnSpLocks/>
          </p:cNvCxnSpPr>
          <p:nvPr userDrawn="1"/>
        </p:nvCxnSpPr>
        <p:spPr>
          <a:xfrm>
            <a:off x="2389717" y="4651306"/>
            <a:ext cx="73152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7135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DSIAC-cover">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A8262E2-3722-4252-BDC1-3C52F7849D15}"/>
              </a:ext>
            </a:extLst>
          </p:cNvPr>
          <p:cNvGrpSpPr/>
          <p:nvPr userDrawn="1"/>
        </p:nvGrpSpPr>
        <p:grpSpPr>
          <a:xfrm>
            <a:off x="9461874" y="5738096"/>
            <a:ext cx="2234925" cy="693486"/>
            <a:chOff x="8033530" y="2200157"/>
            <a:chExt cx="2681655" cy="832104"/>
          </a:xfrm>
        </p:grpSpPr>
        <p:pic>
          <p:nvPicPr>
            <p:cNvPr id="15" name="Picture 14" descr="Logo&#10;&#10;Description automatically generated">
              <a:extLst>
                <a:ext uri="{FF2B5EF4-FFF2-40B4-BE49-F238E27FC236}">
                  <a16:creationId xmlns:a16="http://schemas.microsoft.com/office/drawing/2014/main" id="{1C67E213-55F0-4F7A-AC0A-5CA31CCA4A8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59" t="4211" r="2398" b="4642"/>
            <a:stretch/>
          </p:blipFill>
          <p:spPr>
            <a:xfrm>
              <a:off x="8033530" y="2200157"/>
              <a:ext cx="831853" cy="832104"/>
            </a:xfrm>
            <a:prstGeom prst="rect">
              <a:avLst/>
            </a:prstGeom>
          </p:spPr>
        </p:pic>
        <p:pic>
          <p:nvPicPr>
            <p:cNvPr id="16" name="Picture 15">
              <a:extLst>
                <a:ext uri="{FF2B5EF4-FFF2-40B4-BE49-F238E27FC236}">
                  <a16:creationId xmlns:a16="http://schemas.microsoft.com/office/drawing/2014/main" id="{37FAEB6A-3011-4381-B927-CBE25C7A902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75" t="2718" r="4464" b="4813"/>
            <a:stretch/>
          </p:blipFill>
          <p:spPr>
            <a:xfrm>
              <a:off x="8957442" y="2200157"/>
              <a:ext cx="836366" cy="832104"/>
            </a:xfrm>
            <a:prstGeom prst="rect">
              <a:avLst/>
            </a:prstGeom>
          </p:spPr>
        </p:pic>
        <p:pic>
          <p:nvPicPr>
            <p:cNvPr id="17" name="Picture 16">
              <a:extLst>
                <a:ext uri="{FF2B5EF4-FFF2-40B4-BE49-F238E27FC236}">
                  <a16:creationId xmlns:a16="http://schemas.microsoft.com/office/drawing/2014/main" id="{45AB0243-4304-47B8-882B-92B49E07BA1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885867" y="2201550"/>
              <a:ext cx="829318" cy="829318"/>
            </a:xfrm>
            <a:prstGeom prst="rect">
              <a:avLst/>
            </a:prstGeom>
          </p:spPr>
        </p:pic>
      </p:grpSp>
      <p:pic>
        <p:nvPicPr>
          <p:cNvPr id="18" name="Picture 17">
            <a:extLst>
              <a:ext uri="{FF2B5EF4-FFF2-40B4-BE49-F238E27FC236}">
                <a16:creationId xmlns:a16="http://schemas.microsoft.com/office/drawing/2014/main" id="{DCE5B05F-7D25-4D77-9129-E2C06243A19D}"/>
              </a:ext>
            </a:extLst>
          </p:cNvPr>
          <p:cNvPicPr>
            <a:picLocks noChangeAspect="1"/>
          </p:cNvPicPr>
          <p:nvPr userDrawn="1"/>
        </p:nvPicPr>
        <p:blipFill>
          <a:blip r:embed="rId5">
            <a:extLst>
              <a:ext uri="{28A0092B-C50C-407E-A947-70E740481C1C}">
                <a14:useLocalDpi xmlns:a14="http://schemas.microsoft.com/office/drawing/2010/main" val="0"/>
              </a:ext>
            </a:extLst>
          </a:blip>
          <a:srcRect t="24737" b="24737"/>
          <a:stretch/>
        </p:blipFill>
        <p:spPr>
          <a:xfrm>
            <a:off x="1" y="1067928"/>
            <a:ext cx="12195462" cy="4100167"/>
          </a:xfrm>
          <a:prstGeom prst="rect">
            <a:avLst/>
          </a:prstGeom>
        </p:spPr>
      </p:pic>
      <p:sp>
        <p:nvSpPr>
          <p:cNvPr id="21" name="Rectangle 20">
            <a:extLst>
              <a:ext uri="{FF2B5EF4-FFF2-40B4-BE49-F238E27FC236}">
                <a16:creationId xmlns:a16="http://schemas.microsoft.com/office/drawing/2014/main" id="{B77A9D4E-8F26-47B0-A974-D82C4CDA7BB1}"/>
              </a:ext>
            </a:extLst>
          </p:cNvPr>
          <p:cNvSpPr/>
          <p:nvPr userDrawn="1"/>
        </p:nvSpPr>
        <p:spPr>
          <a:xfrm>
            <a:off x="1" y="1183518"/>
            <a:ext cx="12195462" cy="45719"/>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A40"/>
              </a:solidFill>
              <a:effectLst/>
              <a:uLnTx/>
              <a:uFillTx/>
              <a:latin typeface="Segoe UI"/>
              <a:ea typeface="+mn-ea"/>
              <a:cs typeface="+mn-cs"/>
            </a:endParaRPr>
          </a:p>
        </p:txBody>
      </p:sp>
      <p:sp>
        <p:nvSpPr>
          <p:cNvPr id="22" name="Rectangle 21">
            <a:extLst>
              <a:ext uri="{FF2B5EF4-FFF2-40B4-BE49-F238E27FC236}">
                <a16:creationId xmlns:a16="http://schemas.microsoft.com/office/drawing/2014/main" id="{54999027-7212-4850-8C2C-17B84A308242}"/>
              </a:ext>
            </a:extLst>
          </p:cNvPr>
          <p:cNvSpPr/>
          <p:nvPr userDrawn="1"/>
        </p:nvSpPr>
        <p:spPr>
          <a:xfrm>
            <a:off x="-3463" y="4998441"/>
            <a:ext cx="12195462" cy="45719"/>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A40"/>
              </a:solidFill>
              <a:effectLst/>
              <a:uLnTx/>
              <a:uFillTx/>
              <a:latin typeface="Segoe UI"/>
              <a:ea typeface="+mn-ea"/>
              <a:cs typeface="+mn-cs"/>
            </a:endParaRPr>
          </a:p>
        </p:txBody>
      </p:sp>
      <p:sp>
        <p:nvSpPr>
          <p:cNvPr id="11" name="Title 1">
            <a:extLst>
              <a:ext uri="{FF2B5EF4-FFF2-40B4-BE49-F238E27FC236}">
                <a16:creationId xmlns:a16="http://schemas.microsoft.com/office/drawing/2014/main" id="{C4B7BAEF-E4F7-45D6-A0B1-D472E7479505}"/>
              </a:ext>
            </a:extLst>
          </p:cNvPr>
          <p:cNvSpPr>
            <a:spLocks noGrp="1"/>
          </p:cNvSpPr>
          <p:nvPr>
            <p:ph type="title" hasCustomPrompt="1"/>
          </p:nvPr>
        </p:nvSpPr>
        <p:spPr>
          <a:xfrm>
            <a:off x="2897066" y="2570229"/>
            <a:ext cx="6317272" cy="1200329"/>
          </a:xfrm>
          <a:prstGeom prst="rect">
            <a:avLst/>
          </a:prstGeom>
          <a:noFill/>
          <a:ln>
            <a:noFill/>
          </a:ln>
        </p:spPr>
        <p:txBody>
          <a:bodyPr/>
          <a:lstStyle>
            <a:lvl1pPr algn="ctr">
              <a:defRPr sz="3600" baseline="0">
                <a:solidFill>
                  <a:schemeClr val="bg1"/>
                </a:solidFill>
                <a:effectLst/>
                <a:latin typeface="Segoe UI" panose="020B0502040204020203" pitchFamily="34" charset="0"/>
                <a:cs typeface="Segoe UI" panose="020B0502040204020203" pitchFamily="34" charset="0"/>
              </a:defRPr>
            </a:lvl1pPr>
          </a:lstStyle>
          <a:p>
            <a:r>
              <a:rPr lang="en-US" dirty="0"/>
              <a:t>PRESENTATION</a:t>
            </a:r>
            <a:br>
              <a:rPr lang="en-US" dirty="0"/>
            </a:br>
            <a:r>
              <a:rPr lang="en-US" dirty="0"/>
              <a:t>TITLE GOES HERE</a:t>
            </a:r>
          </a:p>
        </p:txBody>
      </p:sp>
      <p:pic>
        <p:nvPicPr>
          <p:cNvPr id="12" name="Picture 11">
            <a:extLst>
              <a:ext uri="{FF2B5EF4-FFF2-40B4-BE49-F238E27FC236}">
                <a16:creationId xmlns:a16="http://schemas.microsoft.com/office/drawing/2014/main" id="{FB87C37D-7368-4D45-9B56-2B375007AD3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53230" y="248027"/>
            <a:ext cx="3554167" cy="597205"/>
          </a:xfrm>
          <a:prstGeom prst="rect">
            <a:avLst/>
          </a:prstGeom>
        </p:spPr>
      </p:pic>
    </p:spTree>
    <p:extLst>
      <p:ext uri="{BB962C8B-B14F-4D97-AF65-F5344CB8AC3E}">
        <p14:creationId xmlns:p14="http://schemas.microsoft.com/office/powerpoint/2010/main" val="3690178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DSIAC-cov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1800A8-DAAD-4433-9F32-039FA8579A8F}"/>
              </a:ext>
            </a:extLst>
          </p:cNvPr>
          <p:cNvSpPr/>
          <p:nvPr userDrawn="1"/>
        </p:nvSpPr>
        <p:spPr>
          <a:xfrm>
            <a:off x="0" y="6009640"/>
            <a:ext cx="12191999" cy="848360"/>
          </a:xfrm>
          <a:prstGeom prst="rect">
            <a:avLst/>
          </a:prstGeom>
          <a:solidFill>
            <a:srgbClr val="343A40"/>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A40"/>
              </a:solidFill>
              <a:effectLst/>
              <a:uLnTx/>
              <a:uFillTx/>
              <a:latin typeface="Segoe UI"/>
              <a:ea typeface="+mn-ea"/>
              <a:cs typeface="+mn-cs"/>
            </a:endParaRPr>
          </a:p>
        </p:txBody>
      </p:sp>
      <p:grpSp>
        <p:nvGrpSpPr>
          <p:cNvPr id="13" name="Group 12">
            <a:extLst>
              <a:ext uri="{FF2B5EF4-FFF2-40B4-BE49-F238E27FC236}">
                <a16:creationId xmlns:a16="http://schemas.microsoft.com/office/drawing/2014/main" id="{A0CB6E7F-ECF2-4B8F-93F5-D47F4F33B9BB}"/>
              </a:ext>
            </a:extLst>
          </p:cNvPr>
          <p:cNvGrpSpPr/>
          <p:nvPr userDrawn="1"/>
        </p:nvGrpSpPr>
        <p:grpSpPr>
          <a:xfrm>
            <a:off x="5137758" y="6146684"/>
            <a:ext cx="1916483" cy="574272"/>
            <a:chOff x="7985438" y="2200157"/>
            <a:chExt cx="2776931" cy="832104"/>
          </a:xfrm>
        </p:grpSpPr>
        <p:pic>
          <p:nvPicPr>
            <p:cNvPr id="24" name="Picture 23" descr="Logo&#10;&#10;Description automatically generated">
              <a:extLst>
                <a:ext uri="{FF2B5EF4-FFF2-40B4-BE49-F238E27FC236}">
                  <a16:creationId xmlns:a16="http://schemas.microsoft.com/office/drawing/2014/main" id="{8BF909FE-358D-4A8B-8851-0A3F7859F67B}"/>
                </a:ext>
              </a:extLst>
            </p:cNvPr>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159" t="4211" r="2398" b="4642"/>
            <a:stretch/>
          </p:blipFill>
          <p:spPr>
            <a:xfrm>
              <a:off x="9930516" y="2200157"/>
              <a:ext cx="831853" cy="832104"/>
            </a:xfrm>
            <a:prstGeom prst="rect">
              <a:avLst/>
            </a:prstGeom>
          </p:spPr>
        </p:pic>
        <p:pic>
          <p:nvPicPr>
            <p:cNvPr id="25" name="Picture 24">
              <a:extLst>
                <a:ext uri="{FF2B5EF4-FFF2-40B4-BE49-F238E27FC236}">
                  <a16:creationId xmlns:a16="http://schemas.microsoft.com/office/drawing/2014/main" id="{A39F80F0-E017-45AA-B6C8-BD01CBE55C53}"/>
                </a:ext>
              </a:extLst>
            </p:cNvPr>
            <p:cNvPicPr>
              <a:picLocks noChangeAspect="1"/>
            </p:cNvPicPr>
            <p:nvPr userDrawn="1"/>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5375" t="2718" r="4464" b="4813"/>
            <a:stretch/>
          </p:blipFill>
          <p:spPr>
            <a:xfrm>
              <a:off x="8957442" y="2200157"/>
              <a:ext cx="836366" cy="832104"/>
            </a:xfrm>
            <a:prstGeom prst="rect">
              <a:avLst/>
            </a:prstGeom>
          </p:spPr>
        </p:pic>
        <p:pic>
          <p:nvPicPr>
            <p:cNvPr id="26" name="Picture 25">
              <a:extLst>
                <a:ext uri="{FF2B5EF4-FFF2-40B4-BE49-F238E27FC236}">
                  <a16:creationId xmlns:a16="http://schemas.microsoft.com/office/drawing/2014/main" id="{708A0AF5-9E16-46BF-919A-FE669B5DD8E4}"/>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7985438" y="2201550"/>
              <a:ext cx="829318" cy="829318"/>
            </a:xfrm>
            <a:prstGeom prst="rect">
              <a:avLst/>
            </a:prstGeom>
          </p:spPr>
        </p:pic>
      </p:grpSp>
      <p:sp>
        <p:nvSpPr>
          <p:cNvPr id="5" name="Freeform: Shape 4">
            <a:extLst>
              <a:ext uri="{FF2B5EF4-FFF2-40B4-BE49-F238E27FC236}">
                <a16:creationId xmlns:a16="http://schemas.microsoft.com/office/drawing/2014/main" id="{30EAF114-8CF2-4C88-BBA5-096F950C2F07}"/>
              </a:ext>
            </a:extLst>
          </p:cNvPr>
          <p:cNvSpPr/>
          <p:nvPr userDrawn="1"/>
        </p:nvSpPr>
        <p:spPr>
          <a:xfrm>
            <a:off x="3463787" y="969235"/>
            <a:ext cx="5178287" cy="4030318"/>
          </a:xfrm>
          <a:custGeom>
            <a:avLst/>
            <a:gdLst>
              <a:gd name="connsiteX0" fmla="*/ 1470991 w 5178287"/>
              <a:gd name="connsiteY0" fmla="*/ 9939 h 4030318"/>
              <a:gd name="connsiteX1" fmla="*/ 0 w 5178287"/>
              <a:gd name="connsiteY1" fmla="*/ 9939 h 4030318"/>
              <a:gd name="connsiteX2" fmla="*/ 0 w 5178287"/>
              <a:gd name="connsiteY2" fmla="*/ 4030318 h 4030318"/>
              <a:gd name="connsiteX3" fmla="*/ 5178287 w 5178287"/>
              <a:gd name="connsiteY3" fmla="*/ 4030318 h 4030318"/>
              <a:gd name="connsiteX4" fmla="*/ 5178287 w 5178287"/>
              <a:gd name="connsiteY4" fmla="*/ 0 h 4030318"/>
              <a:gd name="connsiteX5" fmla="*/ 3742083 w 5178287"/>
              <a:gd name="connsiteY5" fmla="*/ 0 h 403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8287" h="4030318">
                <a:moveTo>
                  <a:pt x="1470991" y="9939"/>
                </a:moveTo>
                <a:lnTo>
                  <a:pt x="0" y="9939"/>
                </a:lnTo>
                <a:lnTo>
                  <a:pt x="0" y="4030318"/>
                </a:lnTo>
                <a:lnTo>
                  <a:pt x="5178287" y="4030318"/>
                </a:lnTo>
                <a:lnTo>
                  <a:pt x="5178287" y="0"/>
                </a:lnTo>
                <a:lnTo>
                  <a:pt x="3742083" y="0"/>
                </a:lnTo>
              </a:path>
            </a:pathLst>
          </a:custGeom>
          <a:noFill/>
          <a:ln w="28575">
            <a:solidFill>
              <a:srgbClr val="FFFFFF">
                <a:alpha val="63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A40"/>
              </a:solidFill>
              <a:effectLst/>
              <a:uLnTx/>
              <a:uFillTx/>
              <a:latin typeface="Segoe UI"/>
              <a:ea typeface="+mn-ea"/>
              <a:cs typeface="+mn-cs"/>
            </a:endParaRPr>
          </a:p>
        </p:txBody>
      </p:sp>
      <p:sp>
        <p:nvSpPr>
          <p:cNvPr id="10" name="Title 1">
            <a:extLst>
              <a:ext uri="{FF2B5EF4-FFF2-40B4-BE49-F238E27FC236}">
                <a16:creationId xmlns:a16="http://schemas.microsoft.com/office/drawing/2014/main" id="{C9CED983-BB3F-4862-A259-4293EF59A7C5}"/>
              </a:ext>
            </a:extLst>
          </p:cNvPr>
          <p:cNvSpPr>
            <a:spLocks noGrp="1"/>
          </p:cNvSpPr>
          <p:nvPr>
            <p:ph type="title" hasCustomPrompt="1"/>
          </p:nvPr>
        </p:nvSpPr>
        <p:spPr>
          <a:xfrm>
            <a:off x="3463787" y="2693118"/>
            <a:ext cx="5178288" cy="1200329"/>
          </a:xfrm>
          <a:prstGeom prst="rect">
            <a:avLst/>
          </a:prstGeom>
          <a:noFill/>
          <a:ln>
            <a:noFill/>
          </a:ln>
        </p:spPr>
        <p:txBody>
          <a:bodyPr/>
          <a:lstStyle>
            <a:lvl1pPr algn="ctr">
              <a:defRPr sz="3600" baseline="0">
                <a:solidFill>
                  <a:schemeClr val="bg1"/>
                </a:solidFill>
                <a:effectLst/>
                <a:latin typeface="Segoe UI" panose="020B0502040204020203" pitchFamily="34" charset="0"/>
                <a:cs typeface="Segoe UI" panose="020B0502040204020203" pitchFamily="34" charset="0"/>
              </a:defRPr>
            </a:lvl1pPr>
          </a:lstStyle>
          <a:p>
            <a:r>
              <a:rPr lang="en-US" dirty="0"/>
              <a:t>PRESENTATION</a:t>
            </a:r>
            <a:br>
              <a:rPr lang="en-US" dirty="0"/>
            </a:br>
            <a:r>
              <a:rPr lang="en-US" dirty="0"/>
              <a:t>TITLE GOES HERE</a:t>
            </a:r>
          </a:p>
        </p:txBody>
      </p:sp>
      <p:pic>
        <p:nvPicPr>
          <p:cNvPr id="11" name="Picture 10">
            <a:extLst>
              <a:ext uri="{FF2B5EF4-FFF2-40B4-BE49-F238E27FC236}">
                <a16:creationId xmlns:a16="http://schemas.microsoft.com/office/drawing/2014/main" id="{6FA3AE8A-EC15-46CD-959D-644D46F84B08}"/>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5290192" y="601867"/>
            <a:ext cx="1611616" cy="1023664"/>
          </a:xfrm>
          <a:prstGeom prst="rect">
            <a:avLst/>
          </a:prstGeom>
        </p:spPr>
      </p:pic>
    </p:spTree>
    <p:extLst>
      <p:ext uri="{BB962C8B-B14F-4D97-AF65-F5344CB8AC3E}">
        <p14:creationId xmlns:p14="http://schemas.microsoft.com/office/powerpoint/2010/main" val="941537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DSIAC-cov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1800A8-DAAD-4433-9F32-039FA8579A8F}"/>
              </a:ext>
            </a:extLst>
          </p:cNvPr>
          <p:cNvSpPr/>
          <p:nvPr userDrawn="1"/>
        </p:nvSpPr>
        <p:spPr>
          <a:xfrm>
            <a:off x="0" y="6009640"/>
            <a:ext cx="12191999" cy="848360"/>
          </a:xfrm>
          <a:prstGeom prst="rect">
            <a:avLst/>
          </a:prstGeom>
          <a:solidFill>
            <a:srgbClr val="343A40"/>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A40"/>
              </a:solidFill>
              <a:effectLst/>
              <a:uLnTx/>
              <a:uFillTx/>
              <a:latin typeface="Segoe UI"/>
              <a:ea typeface="+mn-ea"/>
              <a:cs typeface="+mn-cs"/>
            </a:endParaRPr>
          </a:p>
        </p:txBody>
      </p:sp>
      <p:grpSp>
        <p:nvGrpSpPr>
          <p:cNvPr id="13" name="Group 12">
            <a:extLst>
              <a:ext uri="{FF2B5EF4-FFF2-40B4-BE49-F238E27FC236}">
                <a16:creationId xmlns:a16="http://schemas.microsoft.com/office/drawing/2014/main" id="{A0CB6E7F-ECF2-4B8F-93F5-D47F4F33B9BB}"/>
              </a:ext>
            </a:extLst>
          </p:cNvPr>
          <p:cNvGrpSpPr/>
          <p:nvPr userDrawn="1"/>
        </p:nvGrpSpPr>
        <p:grpSpPr>
          <a:xfrm>
            <a:off x="9964939" y="6146684"/>
            <a:ext cx="1916483" cy="574272"/>
            <a:chOff x="7985438" y="2200157"/>
            <a:chExt cx="2776931" cy="832104"/>
          </a:xfrm>
        </p:grpSpPr>
        <p:pic>
          <p:nvPicPr>
            <p:cNvPr id="24" name="Picture 23" descr="Logo&#10;&#10;Description automatically generated">
              <a:extLst>
                <a:ext uri="{FF2B5EF4-FFF2-40B4-BE49-F238E27FC236}">
                  <a16:creationId xmlns:a16="http://schemas.microsoft.com/office/drawing/2014/main" id="{8BF909FE-358D-4A8B-8851-0A3F7859F67B}"/>
                </a:ext>
              </a:extLst>
            </p:cNvPr>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159" t="4211" r="2398" b="4642"/>
            <a:stretch/>
          </p:blipFill>
          <p:spPr>
            <a:xfrm>
              <a:off x="9930516" y="2200157"/>
              <a:ext cx="831853" cy="832104"/>
            </a:xfrm>
            <a:prstGeom prst="rect">
              <a:avLst/>
            </a:prstGeom>
          </p:spPr>
        </p:pic>
        <p:pic>
          <p:nvPicPr>
            <p:cNvPr id="25" name="Picture 24">
              <a:extLst>
                <a:ext uri="{FF2B5EF4-FFF2-40B4-BE49-F238E27FC236}">
                  <a16:creationId xmlns:a16="http://schemas.microsoft.com/office/drawing/2014/main" id="{A39F80F0-E017-45AA-B6C8-BD01CBE55C53}"/>
                </a:ext>
              </a:extLst>
            </p:cNvPr>
            <p:cNvPicPr>
              <a:picLocks noChangeAspect="1"/>
            </p:cNvPicPr>
            <p:nvPr userDrawn="1"/>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5375" t="2718" r="4464" b="4813"/>
            <a:stretch/>
          </p:blipFill>
          <p:spPr>
            <a:xfrm>
              <a:off x="8957442" y="2200157"/>
              <a:ext cx="836366" cy="832104"/>
            </a:xfrm>
            <a:prstGeom prst="rect">
              <a:avLst/>
            </a:prstGeom>
          </p:spPr>
        </p:pic>
        <p:pic>
          <p:nvPicPr>
            <p:cNvPr id="26" name="Picture 25">
              <a:extLst>
                <a:ext uri="{FF2B5EF4-FFF2-40B4-BE49-F238E27FC236}">
                  <a16:creationId xmlns:a16="http://schemas.microsoft.com/office/drawing/2014/main" id="{708A0AF5-9E16-46BF-919A-FE669B5DD8E4}"/>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7985438" y="2201550"/>
              <a:ext cx="829318" cy="829318"/>
            </a:xfrm>
            <a:prstGeom prst="rect">
              <a:avLst/>
            </a:prstGeom>
          </p:spPr>
        </p:pic>
      </p:grpSp>
      <p:sp>
        <p:nvSpPr>
          <p:cNvPr id="6" name="Picture Placeholder 5">
            <a:extLst>
              <a:ext uri="{FF2B5EF4-FFF2-40B4-BE49-F238E27FC236}">
                <a16:creationId xmlns:a16="http://schemas.microsoft.com/office/drawing/2014/main" id="{1A8FB155-1914-458A-9E62-A6D90825C45C}"/>
              </a:ext>
            </a:extLst>
          </p:cNvPr>
          <p:cNvSpPr>
            <a:spLocks noGrp="1"/>
          </p:cNvSpPr>
          <p:nvPr>
            <p:ph type="pic" sz="quarter" idx="10"/>
          </p:nvPr>
        </p:nvSpPr>
        <p:spPr bwMode="auto">
          <a:xfrm>
            <a:off x="5296324" y="-5409"/>
            <a:ext cx="6459021" cy="601568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5330 w 10000"/>
              <a:gd name="connsiteY1" fmla="*/ 9 h 10000"/>
              <a:gd name="connsiteX2" fmla="*/ 10000 w 10000"/>
              <a:gd name="connsiteY2" fmla="*/ 0 h 10000"/>
              <a:gd name="connsiteX3" fmla="*/ 8000 w 10000"/>
              <a:gd name="connsiteY3" fmla="*/ 10000 h 10000"/>
              <a:gd name="connsiteX4" fmla="*/ 0 w 10000"/>
              <a:gd name="connsiteY4" fmla="*/ 10000 h 10000"/>
              <a:gd name="connsiteX0" fmla="*/ 0 w 12825"/>
              <a:gd name="connsiteY0" fmla="*/ 10009 h 10009"/>
              <a:gd name="connsiteX1" fmla="*/ 5330 w 12825"/>
              <a:gd name="connsiteY1" fmla="*/ 18 h 10009"/>
              <a:gd name="connsiteX2" fmla="*/ 12825 w 12825"/>
              <a:gd name="connsiteY2" fmla="*/ 0 h 10009"/>
              <a:gd name="connsiteX3" fmla="*/ 8000 w 12825"/>
              <a:gd name="connsiteY3" fmla="*/ 10009 h 10009"/>
              <a:gd name="connsiteX4" fmla="*/ 0 w 12825"/>
              <a:gd name="connsiteY4" fmla="*/ 10009 h 10009"/>
              <a:gd name="connsiteX0" fmla="*/ 0 w 14604"/>
              <a:gd name="connsiteY0" fmla="*/ 10009 h 10009"/>
              <a:gd name="connsiteX1" fmla="*/ 5330 w 14604"/>
              <a:gd name="connsiteY1" fmla="*/ 18 h 10009"/>
              <a:gd name="connsiteX2" fmla="*/ 14604 w 14604"/>
              <a:gd name="connsiteY2" fmla="*/ 0 h 10009"/>
              <a:gd name="connsiteX3" fmla="*/ 8000 w 14604"/>
              <a:gd name="connsiteY3" fmla="*/ 10009 h 10009"/>
              <a:gd name="connsiteX4" fmla="*/ 0 w 14604"/>
              <a:gd name="connsiteY4" fmla="*/ 10009 h 10009"/>
              <a:gd name="connsiteX0" fmla="*/ 0 w 14604"/>
              <a:gd name="connsiteY0" fmla="*/ 10009 h 10009"/>
              <a:gd name="connsiteX1" fmla="*/ 7277 w 14604"/>
              <a:gd name="connsiteY1" fmla="*/ 27 h 10009"/>
              <a:gd name="connsiteX2" fmla="*/ 14604 w 14604"/>
              <a:gd name="connsiteY2" fmla="*/ 0 h 10009"/>
              <a:gd name="connsiteX3" fmla="*/ 8000 w 14604"/>
              <a:gd name="connsiteY3" fmla="*/ 10009 h 10009"/>
              <a:gd name="connsiteX4" fmla="*/ 0 w 14604"/>
              <a:gd name="connsiteY4" fmla="*/ 10009 h 10009"/>
              <a:gd name="connsiteX0" fmla="*/ 0 w 14604"/>
              <a:gd name="connsiteY0" fmla="*/ 10009 h 10009"/>
              <a:gd name="connsiteX1" fmla="*/ 6796 w 14604"/>
              <a:gd name="connsiteY1" fmla="*/ 18 h 10009"/>
              <a:gd name="connsiteX2" fmla="*/ 14604 w 14604"/>
              <a:gd name="connsiteY2" fmla="*/ 0 h 10009"/>
              <a:gd name="connsiteX3" fmla="*/ 8000 w 14604"/>
              <a:gd name="connsiteY3" fmla="*/ 10009 h 10009"/>
              <a:gd name="connsiteX4" fmla="*/ 0 w 14604"/>
              <a:gd name="connsiteY4" fmla="*/ 10009 h 10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4" h="10009">
                <a:moveTo>
                  <a:pt x="0" y="10009"/>
                </a:moveTo>
                <a:lnTo>
                  <a:pt x="6796" y="18"/>
                </a:lnTo>
                <a:lnTo>
                  <a:pt x="14604" y="0"/>
                </a:lnTo>
                <a:lnTo>
                  <a:pt x="8000" y="10009"/>
                </a:lnTo>
                <a:lnTo>
                  <a:pt x="0" y="10009"/>
                </a:lnTo>
                <a:close/>
              </a:path>
            </a:pathLst>
          </a:custGeom>
          <a:noFill/>
          <a:ln w="9525">
            <a:noFill/>
            <a:miter lim="800000"/>
            <a:headEnd/>
            <a:tailEnd/>
          </a:ln>
        </p:spPr>
        <p:txBody>
          <a:bodyPr/>
          <a:lstStyle/>
          <a:p>
            <a:endParaRPr lang="en-US"/>
          </a:p>
        </p:txBody>
      </p:sp>
      <p:sp>
        <p:nvSpPr>
          <p:cNvPr id="7" name="Isosceles Triangle 6">
            <a:extLst>
              <a:ext uri="{FF2B5EF4-FFF2-40B4-BE49-F238E27FC236}">
                <a16:creationId xmlns:a16="http://schemas.microsoft.com/office/drawing/2014/main" id="{FB2AA1EA-4523-4B76-BC4A-471F8E74B33B}"/>
              </a:ext>
            </a:extLst>
          </p:cNvPr>
          <p:cNvSpPr/>
          <p:nvPr userDrawn="1"/>
        </p:nvSpPr>
        <p:spPr>
          <a:xfrm>
            <a:off x="8824195" y="3540643"/>
            <a:ext cx="2388780" cy="2468036"/>
          </a:xfrm>
          <a:prstGeom prst="triangle">
            <a:avLst/>
          </a:prstGeom>
          <a:solidFill>
            <a:schemeClr val="accent5">
              <a:alpha val="52000"/>
            </a:scheme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A40"/>
              </a:solidFill>
              <a:effectLst/>
              <a:uLnTx/>
              <a:uFillTx/>
              <a:latin typeface="Segoe UI"/>
              <a:ea typeface="+mn-ea"/>
              <a:cs typeface="+mn-cs"/>
            </a:endParaRPr>
          </a:p>
        </p:txBody>
      </p:sp>
      <p:sp>
        <p:nvSpPr>
          <p:cNvPr id="15" name="Isosceles Triangle 14">
            <a:extLst>
              <a:ext uri="{FF2B5EF4-FFF2-40B4-BE49-F238E27FC236}">
                <a16:creationId xmlns:a16="http://schemas.microsoft.com/office/drawing/2014/main" id="{AD60B66D-A3EB-4AF4-9DC8-4A6D0AD62B18}"/>
              </a:ext>
            </a:extLst>
          </p:cNvPr>
          <p:cNvSpPr/>
          <p:nvPr userDrawn="1"/>
        </p:nvSpPr>
        <p:spPr>
          <a:xfrm flipV="1">
            <a:off x="5963423" y="0"/>
            <a:ext cx="2356554" cy="2317898"/>
          </a:xfrm>
          <a:prstGeom prst="triangle">
            <a:avLst/>
          </a:prstGeom>
          <a:solidFill>
            <a:schemeClr val="accent5">
              <a:alpha val="52000"/>
            </a:scheme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A40"/>
              </a:solidFill>
              <a:effectLst/>
              <a:uLnTx/>
              <a:uFillTx/>
              <a:latin typeface="Segoe UI"/>
              <a:ea typeface="+mn-ea"/>
              <a:cs typeface="+mn-cs"/>
            </a:endParaRPr>
          </a:p>
        </p:txBody>
      </p:sp>
      <p:sp>
        <p:nvSpPr>
          <p:cNvPr id="12" name="Title 1">
            <a:extLst>
              <a:ext uri="{FF2B5EF4-FFF2-40B4-BE49-F238E27FC236}">
                <a16:creationId xmlns:a16="http://schemas.microsoft.com/office/drawing/2014/main" id="{5AF40F9A-619E-4BF3-B7B9-DDEC73F8E653}"/>
              </a:ext>
            </a:extLst>
          </p:cNvPr>
          <p:cNvSpPr>
            <a:spLocks noGrp="1"/>
          </p:cNvSpPr>
          <p:nvPr>
            <p:ph type="title" hasCustomPrompt="1"/>
          </p:nvPr>
        </p:nvSpPr>
        <p:spPr>
          <a:xfrm>
            <a:off x="953309" y="2428549"/>
            <a:ext cx="4897972" cy="1200329"/>
          </a:xfrm>
          <a:prstGeom prst="rect">
            <a:avLst/>
          </a:prstGeom>
          <a:noFill/>
          <a:ln>
            <a:noFill/>
          </a:ln>
        </p:spPr>
        <p:txBody>
          <a:bodyPr/>
          <a:lstStyle>
            <a:lvl1pPr algn="l">
              <a:defRPr sz="3600" baseline="0">
                <a:solidFill>
                  <a:schemeClr val="bg1"/>
                </a:solidFill>
                <a:effectLst/>
                <a:latin typeface="Segoe UI" panose="020B0502040204020203" pitchFamily="34" charset="0"/>
                <a:cs typeface="Segoe UI" panose="020B0502040204020203" pitchFamily="34" charset="0"/>
              </a:defRPr>
            </a:lvl1pPr>
          </a:lstStyle>
          <a:p>
            <a:r>
              <a:rPr lang="en-US" dirty="0"/>
              <a:t>PRESENTATION</a:t>
            </a:r>
            <a:br>
              <a:rPr lang="en-US" dirty="0"/>
            </a:br>
            <a:r>
              <a:rPr lang="en-US" dirty="0"/>
              <a:t>TITLE GOES HERE</a:t>
            </a:r>
          </a:p>
        </p:txBody>
      </p:sp>
      <p:pic>
        <p:nvPicPr>
          <p:cNvPr id="14" name="Picture 13">
            <a:extLst>
              <a:ext uri="{FF2B5EF4-FFF2-40B4-BE49-F238E27FC236}">
                <a16:creationId xmlns:a16="http://schemas.microsoft.com/office/drawing/2014/main" id="{2419C18F-737C-4345-AC1D-04C095902D24}"/>
              </a:ext>
            </a:extLst>
          </p:cNvPr>
          <p:cNvPicPr>
            <a:picLocks noChangeAspect="1"/>
          </p:cNvPicPr>
          <p:nvPr userDrawn="1"/>
        </p:nvPicPr>
        <p:blipFill>
          <a:blip r:embed="rId9">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822177" y="6143192"/>
            <a:ext cx="3417686" cy="574272"/>
          </a:xfrm>
          <a:prstGeom prst="rect">
            <a:avLst/>
          </a:prstGeom>
        </p:spPr>
      </p:pic>
    </p:spTree>
    <p:extLst>
      <p:ext uri="{BB962C8B-B14F-4D97-AF65-F5344CB8AC3E}">
        <p14:creationId xmlns:p14="http://schemas.microsoft.com/office/powerpoint/2010/main" val="4132393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ustom Photo Cover-white logo">
    <p:bg>
      <p:bgPr>
        <a:solidFill>
          <a:schemeClr val="bg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D1D22AF-5A24-47DE-B73E-8C73474F30D6}"/>
              </a:ext>
            </a:extLst>
          </p:cNvPr>
          <p:cNvSpPr>
            <a:spLocks noGrp="1"/>
          </p:cNvSpPr>
          <p:nvPr>
            <p:ph type="pic" sz="quarter" idx="10"/>
          </p:nvPr>
        </p:nvSpPr>
        <p:spPr>
          <a:xfrm>
            <a:off x="0" y="2511760"/>
            <a:ext cx="12192000" cy="4346239"/>
          </a:xfrm>
        </p:spPr>
        <p:txBody>
          <a:bodyPr/>
          <a:lstStyle/>
          <a:p>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397641" y="5834113"/>
            <a:ext cx="3396719" cy="1077891"/>
          </a:xfrm>
          <a:prstGeom prst="rect">
            <a:avLst/>
          </a:prstGeom>
        </p:spPr>
      </p:pic>
      <p:sp>
        <p:nvSpPr>
          <p:cNvPr id="14" name="Title 1">
            <a:extLst>
              <a:ext uri="{FF2B5EF4-FFF2-40B4-BE49-F238E27FC236}">
                <a16:creationId xmlns:a16="http://schemas.microsoft.com/office/drawing/2014/main" id="{85C64816-9377-4F95-B07D-6A8303953301}"/>
              </a:ext>
            </a:extLst>
          </p:cNvPr>
          <p:cNvSpPr>
            <a:spLocks noGrp="1"/>
          </p:cNvSpPr>
          <p:nvPr>
            <p:ph type="title" hasCustomPrompt="1"/>
          </p:nvPr>
        </p:nvSpPr>
        <p:spPr>
          <a:xfrm>
            <a:off x="600026" y="638910"/>
            <a:ext cx="4688254" cy="1200329"/>
          </a:xfrm>
          <a:prstGeom prst="rect">
            <a:avLst/>
          </a:prstGeom>
          <a:noFill/>
          <a:ln>
            <a:noFill/>
          </a:ln>
        </p:spPr>
        <p:txBody>
          <a:bodyPr/>
          <a:lstStyle>
            <a:lvl1pPr algn="l">
              <a:defRPr sz="3600" baseline="0">
                <a:solidFill>
                  <a:schemeClr val="accent1"/>
                </a:solidFill>
                <a:effectLst/>
                <a:latin typeface="Segoe UI" panose="020B0502040204020203" pitchFamily="34" charset="0"/>
                <a:cs typeface="Segoe UI" panose="020B0502040204020203" pitchFamily="34" charset="0"/>
              </a:defRPr>
            </a:lvl1pPr>
          </a:lstStyle>
          <a:p>
            <a:r>
              <a:rPr lang="en-US" dirty="0"/>
              <a:t>PRESENTATION</a:t>
            </a:r>
            <a:br>
              <a:rPr lang="en-US" dirty="0"/>
            </a:br>
            <a:r>
              <a:rPr lang="en-US" dirty="0"/>
              <a:t>TITLE GOES HERE</a:t>
            </a:r>
          </a:p>
        </p:txBody>
      </p:sp>
    </p:spTree>
    <p:extLst>
      <p:ext uri="{BB962C8B-B14F-4D97-AF65-F5344CB8AC3E}">
        <p14:creationId xmlns:p14="http://schemas.microsoft.com/office/powerpoint/2010/main" val="57574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One Lin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991"/>
            <a:ext cx="11025673" cy="1070262"/>
          </a:xfrm>
          <a:prstGeom prst="rect">
            <a:avLst/>
          </a:prstGeom>
        </p:spPr>
        <p:txBody>
          <a:bodyPr/>
          <a:lstStyle>
            <a:lvl1pPr>
              <a:defRPr b="1" baseline="0">
                <a:latin typeface="Futura Bk BT" pitchFamily="34" charset="0"/>
              </a:defRPr>
            </a:lvl1pPr>
          </a:lstStyle>
          <a:p>
            <a:r>
              <a:rPr lang="en-US" dirty="0"/>
              <a:t>SECTION TITLE GOES HERE</a:t>
            </a:r>
          </a:p>
        </p:txBody>
      </p:sp>
      <p:sp>
        <p:nvSpPr>
          <p:cNvPr id="3" name="Content Placeholder 2"/>
          <p:cNvSpPr>
            <a:spLocks noGrp="1"/>
          </p:cNvSpPr>
          <p:nvPr>
            <p:ph idx="1"/>
          </p:nvPr>
        </p:nvSpPr>
        <p:spPr/>
        <p:txBody>
          <a:bodyPr/>
          <a:lstStyle>
            <a:lvl1pPr marL="0" indent="0">
              <a:buNone/>
              <a:defRPr sz="2800" b="0"/>
            </a:lvl1pPr>
            <a:lvl2pPr marL="457200" indent="0">
              <a:buNone/>
              <a:defRPr sz="2000"/>
            </a:lvl2pPr>
            <a:lvl3pPr marL="914400" indent="0">
              <a:buNone/>
              <a:defRPr sz="18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E4B0DE3-C409-4F7B-856B-DDAC70AA49C6}" type="slidenum">
              <a:rPr kumimoji="0" lang="en-US" sz="1200" b="0" i="0" u="none" strike="noStrike" kern="1200" cap="none" spc="0" normalizeH="0" baseline="0" noProof="0">
                <a:ln>
                  <a:noFill/>
                </a:ln>
                <a:solidFill>
                  <a:srgbClr val="D8D8D8"/>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8D8D8"/>
              </a:solidFill>
              <a:effectLst/>
              <a:uLnTx/>
              <a:uFillTx/>
              <a:latin typeface="Segoe UI"/>
              <a:ea typeface="+mn-ea"/>
              <a:cs typeface="+mn-cs"/>
            </a:endParaRPr>
          </a:p>
        </p:txBody>
      </p:sp>
      <p:sp>
        <p:nvSpPr>
          <p:cNvPr id="7" name="Footer Placeholder 4">
            <a:extLst>
              <a:ext uri="{FF2B5EF4-FFF2-40B4-BE49-F238E27FC236}">
                <a16:creationId xmlns:a16="http://schemas.microsoft.com/office/drawing/2014/main" id="{7BB6CCBA-4F06-4717-A02E-C74FDC6314AD}"/>
              </a:ext>
            </a:extLst>
          </p:cNvPr>
          <p:cNvSpPr>
            <a:spLocks noGrp="1"/>
          </p:cNvSpPr>
          <p:nvPr>
            <p:ph type="ftr" sz="quarter" idx="3"/>
          </p:nvPr>
        </p:nvSpPr>
        <p:spPr>
          <a:xfrm>
            <a:off x="609600" y="6328215"/>
            <a:ext cx="3860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accent6"/>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8D8D8"/>
              </a:solidFill>
              <a:effectLst/>
              <a:uLnTx/>
              <a:uFillTx/>
              <a:latin typeface="Segoe UI"/>
              <a:ea typeface="+mn-ea"/>
              <a:cs typeface="+mn-cs"/>
            </a:endParaRPr>
          </a:p>
        </p:txBody>
      </p:sp>
      <p:cxnSp>
        <p:nvCxnSpPr>
          <p:cNvPr id="8" name="Straight Connector 7">
            <a:extLst>
              <a:ext uri="{FF2B5EF4-FFF2-40B4-BE49-F238E27FC236}">
                <a16:creationId xmlns:a16="http://schemas.microsoft.com/office/drawing/2014/main" id="{D80B1A97-7872-4FA9-A4F6-DBD3E0E90ECE}"/>
              </a:ext>
            </a:extLst>
          </p:cNvPr>
          <p:cNvCxnSpPr>
            <a:cxnSpLocks/>
          </p:cNvCxnSpPr>
          <p:nvPr userDrawn="1"/>
        </p:nvCxnSpPr>
        <p:spPr>
          <a:xfrm>
            <a:off x="609600" y="975046"/>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51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Two Lin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992"/>
            <a:ext cx="11025673" cy="1539547"/>
          </a:xfrm>
          <a:prstGeom prst="rect">
            <a:avLst/>
          </a:prstGeom>
        </p:spPr>
        <p:txBody>
          <a:bodyPr/>
          <a:lstStyle>
            <a:lvl1pPr>
              <a:defRPr b="1" baseline="0">
                <a:latin typeface="Futura Bk BT" pitchFamily="34" charset="0"/>
              </a:defRPr>
            </a:lvl1pPr>
          </a:lstStyle>
          <a:p>
            <a:r>
              <a:rPr lang="en-US" dirty="0"/>
              <a:t>SECTION TITLE GOES HERE</a:t>
            </a:r>
          </a:p>
        </p:txBody>
      </p:sp>
      <p:sp>
        <p:nvSpPr>
          <p:cNvPr id="3" name="Content Placeholder 2"/>
          <p:cNvSpPr>
            <a:spLocks noGrp="1"/>
          </p:cNvSpPr>
          <p:nvPr>
            <p:ph idx="1"/>
          </p:nvPr>
        </p:nvSpPr>
        <p:spPr>
          <a:xfrm>
            <a:off x="609600" y="1698171"/>
            <a:ext cx="10972800" cy="4110136"/>
          </a:xfrm>
        </p:spPr>
        <p:txBody>
          <a:bodyPr/>
          <a:lstStyle>
            <a:lvl1pPr marL="0" indent="0">
              <a:buNone/>
              <a:defRPr sz="2800" b="0"/>
            </a:lvl1pPr>
            <a:lvl2pPr marL="457200" indent="0">
              <a:buNone/>
              <a:defRPr sz="2000"/>
            </a:lvl2pPr>
            <a:lvl3pPr marL="914400" indent="0">
              <a:buNone/>
              <a:defRPr sz="18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E4B0DE3-C409-4F7B-856B-DDAC70AA49C6}" type="slidenum">
              <a:rPr kumimoji="0" lang="en-US" sz="1200" b="0" i="0" u="none" strike="noStrike" kern="1200" cap="none" spc="0" normalizeH="0" baseline="0" noProof="0">
                <a:ln>
                  <a:noFill/>
                </a:ln>
                <a:solidFill>
                  <a:srgbClr val="D8D8D8"/>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8D8D8"/>
              </a:solidFill>
              <a:effectLst/>
              <a:uLnTx/>
              <a:uFillTx/>
              <a:latin typeface="Segoe UI"/>
              <a:ea typeface="+mn-ea"/>
              <a:cs typeface="+mn-cs"/>
            </a:endParaRPr>
          </a:p>
        </p:txBody>
      </p:sp>
      <p:sp>
        <p:nvSpPr>
          <p:cNvPr id="7" name="Footer Placeholder 4">
            <a:extLst>
              <a:ext uri="{FF2B5EF4-FFF2-40B4-BE49-F238E27FC236}">
                <a16:creationId xmlns:a16="http://schemas.microsoft.com/office/drawing/2014/main" id="{7BB6CCBA-4F06-4717-A02E-C74FDC6314AD}"/>
              </a:ext>
            </a:extLst>
          </p:cNvPr>
          <p:cNvSpPr>
            <a:spLocks noGrp="1"/>
          </p:cNvSpPr>
          <p:nvPr>
            <p:ph type="ftr" sz="quarter" idx="3"/>
          </p:nvPr>
        </p:nvSpPr>
        <p:spPr>
          <a:xfrm>
            <a:off x="609600" y="6328215"/>
            <a:ext cx="3860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accent6"/>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8D8D8"/>
              </a:solidFill>
              <a:effectLst/>
              <a:uLnTx/>
              <a:uFillTx/>
              <a:latin typeface="Segoe UI"/>
              <a:ea typeface="+mn-ea"/>
              <a:cs typeface="+mn-cs"/>
            </a:endParaRPr>
          </a:p>
        </p:txBody>
      </p:sp>
      <p:cxnSp>
        <p:nvCxnSpPr>
          <p:cNvPr id="8" name="Straight Connector 7">
            <a:extLst>
              <a:ext uri="{FF2B5EF4-FFF2-40B4-BE49-F238E27FC236}">
                <a16:creationId xmlns:a16="http://schemas.microsoft.com/office/drawing/2014/main" id="{D80B1A97-7872-4FA9-A4F6-DBD3E0E90ECE}"/>
              </a:ext>
            </a:extLst>
          </p:cNvPr>
          <p:cNvCxnSpPr>
            <a:cxnSpLocks/>
          </p:cNvCxnSpPr>
          <p:nvPr userDrawn="1"/>
        </p:nvCxnSpPr>
        <p:spPr>
          <a:xfrm>
            <a:off x="609600" y="1511556"/>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28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164358"/>
            <a:ext cx="10972799" cy="646331"/>
          </a:xfrm>
          <a:prstGeom prst="rect">
            <a:avLst/>
          </a:prstGeom>
          <a:ln>
            <a:noFill/>
          </a:ln>
        </p:spPr>
        <p:txBody>
          <a:bodyPr/>
          <a:lstStyle>
            <a:lvl1pPr>
              <a:defRPr b="1" baseline="0">
                <a:solidFill>
                  <a:schemeClr val="bg1"/>
                </a:solidFill>
                <a:latin typeface="Futura Bk BT" pitchFamily="34" charset="0"/>
              </a:defRPr>
            </a:lvl1pPr>
          </a:lstStyle>
          <a:p>
            <a:r>
              <a:rPr lang="en-US" dirty="0"/>
              <a:t>SECTION TITLE GOES HERE</a:t>
            </a:r>
          </a:p>
        </p:txBody>
      </p:sp>
      <p:sp>
        <p:nvSpPr>
          <p:cNvPr id="3" name="Content Placeholder 2"/>
          <p:cNvSpPr>
            <a:spLocks noGrp="1"/>
          </p:cNvSpPr>
          <p:nvPr>
            <p:ph idx="1"/>
          </p:nvPr>
        </p:nvSpPr>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E4B0DE3-C409-4F7B-856B-DDAC70AA49C6}" type="slidenum">
              <a:rPr kumimoji="0" lang="en-US" sz="1200" b="0" i="0" u="none" strike="noStrike" kern="1200" cap="none" spc="0" normalizeH="0" baseline="0" noProof="0">
                <a:ln>
                  <a:noFill/>
                </a:ln>
                <a:solidFill>
                  <a:srgbClr val="D8D8D8"/>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8D8D8"/>
              </a:solidFill>
              <a:effectLst/>
              <a:uLnTx/>
              <a:uFillTx/>
              <a:latin typeface="Segoe UI"/>
              <a:ea typeface="+mn-ea"/>
              <a:cs typeface="+mn-cs"/>
            </a:endParaRPr>
          </a:p>
        </p:txBody>
      </p:sp>
      <p:sp>
        <p:nvSpPr>
          <p:cNvPr id="7" name="Footer Placeholder 4">
            <a:extLst>
              <a:ext uri="{FF2B5EF4-FFF2-40B4-BE49-F238E27FC236}">
                <a16:creationId xmlns:a16="http://schemas.microsoft.com/office/drawing/2014/main" id="{7BB6CCBA-4F06-4717-A02E-C74FDC6314AD}"/>
              </a:ext>
            </a:extLst>
          </p:cNvPr>
          <p:cNvSpPr>
            <a:spLocks noGrp="1"/>
          </p:cNvSpPr>
          <p:nvPr>
            <p:ph type="ftr" sz="quarter" idx="3"/>
          </p:nvPr>
        </p:nvSpPr>
        <p:spPr>
          <a:xfrm>
            <a:off x="609600" y="6328215"/>
            <a:ext cx="3860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accent6"/>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8D8D8"/>
              </a:solidFill>
              <a:effectLst/>
              <a:uLnTx/>
              <a:uFillTx/>
              <a:latin typeface="Segoe UI"/>
              <a:ea typeface="+mn-ea"/>
              <a:cs typeface="+mn-cs"/>
            </a:endParaRPr>
          </a:p>
        </p:txBody>
      </p:sp>
      <p:cxnSp>
        <p:nvCxnSpPr>
          <p:cNvPr id="8" name="Straight Connector 7">
            <a:extLst>
              <a:ext uri="{FF2B5EF4-FFF2-40B4-BE49-F238E27FC236}">
                <a16:creationId xmlns:a16="http://schemas.microsoft.com/office/drawing/2014/main" id="{2B2149B0-02A0-4E69-B7EC-1CE58F272DEA}"/>
              </a:ext>
            </a:extLst>
          </p:cNvPr>
          <p:cNvCxnSpPr>
            <a:cxnSpLocks/>
          </p:cNvCxnSpPr>
          <p:nvPr userDrawn="1"/>
        </p:nvCxnSpPr>
        <p:spPr>
          <a:xfrm>
            <a:off x="609600" y="975046"/>
            <a:ext cx="109728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4515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148984"/>
            <a:ext cx="10918371" cy="646331"/>
          </a:xfrm>
          <a:prstGeom prst="rect">
            <a:avLst/>
          </a:prstGeom>
        </p:spPr>
        <p:txBody>
          <a:bodyPr/>
          <a:lstStyle>
            <a:lvl1pPr>
              <a:defRPr b="1" baseline="0">
                <a:solidFill>
                  <a:schemeClr val="bg1"/>
                </a:solidFill>
                <a:latin typeface="Futura Bk BT" pitchFamily="34" charset="0"/>
              </a:defRPr>
            </a:lvl1pPr>
          </a:lstStyle>
          <a:p>
            <a:r>
              <a:rPr lang="en-US" dirty="0"/>
              <a:t>SECTION TITLE GOES HERE</a:t>
            </a:r>
          </a:p>
        </p:txBody>
      </p:sp>
      <p:sp>
        <p:nvSpPr>
          <p:cNvPr id="3" name="Content Placeholder 2"/>
          <p:cNvSpPr>
            <a:spLocks noGrp="1"/>
          </p:cNvSpPr>
          <p:nvPr>
            <p:ph idx="1"/>
          </p:nvPr>
        </p:nvSpPr>
        <p:spPr/>
        <p:txBody>
          <a:bodyPr/>
          <a:lstStyle>
            <a:lvl1pPr>
              <a:defRPr sz="2400">
                <a:solidFill>
                  <a:schemeClr val="bg2"/>
                </a:solidFill>
              </a:defRPr>
            </a:lvl1pPr>
            <a:lvl2pPr>
              <a:defRPr sz="2000">
                <a:solidFill>
                  <a:schemeClr val="bg2"/>
                </a:solidFill>
              </a:defRPr>
            </a:lvl2pPr>
            <a:lvl3pPr>
              <a:defRPr sz="1800">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E4B0DE3-C409-4F7B-856B-DDAC70AA49C6}" type="slidenum">
              <a:rPr kumimoji="0" lang="en-US" sz="1200" b="0" i="0" u="none" strike="noStrike" kern="1200" cap="none" spc="0" normalizeH="0" baseline="0" noProof="0">
                <a:ln>
                  <a:noFill/>
                </a:ln>
                <a:solidFill>
                  <a:srgbClr val="D8D8D8"/>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8D8D8"/>
              </a:solidFill>
              <a:effectLst/>
              <a:uLnTx/>
              <a:uFillTx/>
              <a:latin typeface="Segoe UI"/>
              <a:ea typeface="+mn-ea"/>
              <a:cs typeface="+mn-cs"/>
            </a:endParaRPr>
          </a:p>
        </p:txBody>
      </p:sp>
      <p:sp>
        <p:nvSpPr>
          <p:cNvPr id="7" name="Footer Placeholder 4">
            <a:extLst>
              <a:ext uri="{FF2B5EF4-FFF2-40B4-BE49-F238E27FC236}">
                <a16:creationId xmlns:a16="http://schemas.microsoft.com/office/drawing/2014/main" id="{7BB6CCBA-4F06-4717-A02E-C74FDC6314AD}"/>
              </a:ext>
            </a:extLst>
          </p:cNvPr>
          <p:cNvSpPr>
            <a:spLocks noGrp="1"/>
          </p:cNvSpPr>
          <p:nvPr>
            <p:ph type="ftr" sz="quarter" idx="3"/>
          </p:nvPr>
        </p:nvSpPr>
        <p:spPr>
          <a:xfrm>
            <a:off x="609600" y="6328215"/>
            <a:ext cx="3860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accent6"/>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8D8D8"/>
              </a:solidFill>
              <a:effectLst/>
              <a:uLnTx/>
              <a:uFillTx/>
              <a:latin typeface="Segoe UI"/>
              <a:ea typeface="+mn-ea"/>
              <a:cs typeface="+mn-cs"/>
            </a:endParaRPr>
          </a:p>
        </p:txBody>
      </p:sp>
      <p:cxnSp>
        <p:nvCxnSpPr>
          <p:cNvPr id="8" name="Straight Connector 7">
            <a:extLst>
              <a:ext uri="{FF2B5EF4-FFF2-40B4-BE49-F238E27FC236}">
                <a16:creationId xmlns:a16="http://schemas.microsoft.com/office/drawing/2014/main" id="{49814639-44D4-4400-8E41-B979468B0EC7}"/>
              </a:ext>
            </a:extLst>
          </p:cNvPr>
          <p:cNvCxnSpPr>
            <a:cxnSpLocks/>
          </p:cNvCxnSpPr>
          <p:nvPr userDrawn="1"/>
        </p:nvCxnSpPr>
        <p:spPr>
          <a:xfrm>
            <a:off x="609600" y="975046"/>
            <a:ext cx="109728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635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3305"/>
            <a:ext cx="10972800" cy="646331"/>
          </a:xfrm>
          <a:prstGeom prst="rect">
            <a:avLst/>
          </a:prstGeom>
          <a:ln>
            <a:noFill/>
          </a:ln>
        </p:spPr>
        <p:txBody>
          <a:bodyPr/>
          <a:lstStyle>
            <a:lvl1pPr>
              <a:defRPr b="1" baseline="0">
                <a:solidFill>
                  <a:schemeClr val="bg1"/>
                </a:solidFill>
                <a:latin typeface="Futura Bk BT" pitchFamily="34" charset="0"/>
              </a:defRPr>
            </a:lvl1pPr>
          </a:lstStyle>
          <a:p>
            <a:r>
              <a:rPr lang="en-US" dirty="0"/>
              <a:t>SECTION TITLE GOES HERE</a:t>
            </a:r>
          </a:p>
        </p:txBody>
      </p:sp>
      <p:sp>
        <p:nvSpPr>
          <p:cNvPr id="3" name="Content Placeholder 2"/>
          <p:cNvSpPr>
            <a:spLocks noGrp="1"/>
          </p:cNvSpPr>
          <p:nvPr>
            <p:ph idx="1"/>
          </p:nvPr>
        </p:nvSpPr>
        <p:spPr/>
        <p:txBody>
          <a:bodyPr/>
          <a:lstStyle>
            <a:lvl1pPr>
              <a:defRPr sz="2400">
                <a:solidFill>
                  <a:schemeClr val="bg2"/>
                </a:solidFill>
              </a:defRPr>
            </a:lvl1pPr>
            <a:lvl2pPr>
              <a:defRPr sz="2000">
                <a:solidFill>
                  <a:schemeClr val="bg2"/>
                </a:solidFill>
              </a:defRPr>
            </a:lvl2pPr>
            <a:lvl3pPr>
              <a:defRPr sz="1800">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E4B0DE3-C409-4F7B-856B-DDAC70AA49C6}" type="slidenum">
              <a:rPr kumimoji="0" lang="en-US" sz="1200" b="0" i="0" u="none" strike="noStrike" kern="1200" cap="none" spc="0" normalizeH="0" baseline="0" noProof="0">
                <a:ln>
                  <a:noFill/>
                </a:ln>
                <a:solidFill>
                  <a:srgbClr val="D8D8D8"/>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8D8D8"/>
              </a:solidFill>
              <a:effectLst/>
              <a:uLnTx/>
              <a:uFillTx/>
              <a:latin typeface="Segoe UI"/>
              <a:ea typeface="+mn-ea"/>
              <a:cs typeface="+mn-cs"/>
            </a:endParaRPr>
          </a:p>
        </p:txBody>
      </p:sp>
      <p:sp>
        <p:nvSpPr>
          <p:cNvPr id="7" name="Footer Placeholder 4">
            <a:extLst>
              <a:ext uri="{FF2B5EF4-FFF2-40B4-BE49-F238E27FC236}">
                <a16:creationId xmlns:a16="http://schemas.microsoft.com/office/drawing/2014/main" id="{7BB6CCBA-4F06-4717-A02E-C74FDC6314AD}"/>
              </a:ext>
            </a:extLst>
          </p:cNvPr>
          <p:cNvSpPr>
            <a:spLocks noGrp="1"/>
          </p:cNvSpPr>
          <p:nvPr>
            <p:ph type="ftr" sz="quarter" idx="3"/>
          </p:nvPr>
        </p:nvSpPr>
        <p:spPr>
          <a:xfrm>
            <a:off x="609600" y="6328215"/>
            <a:ext cx="3860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accent6"/>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8D8D8"/>
              </a:solidFill>
              <a:effectLst/>
              <a:uLnTx/>
              <a:uFillTx/>
              <a:latin typeface="Segoe UI"/>
              <a:ea typeface="+mn-ea"/>
              <a:cs typeface="+mn-cs"/>
            </a:endParaRPr>
          </a:p>
        </p:txBody>
      </p:sp>
      <p:cxnSp>
        <p:nvCxnSpPr>
          <p:cNvPr id="8" name="Straight Connector 7">
            <a:extLst>
              <a:ext uri="{FF2B5EF4-FFF2-40B4-BE49-F238E27FC236}">
                <a16:creationId xmlns:a16="http://schemas.microsoft.com/office/drawing/2014/main" id="{F26B5802-DBD0-46A1-A694-5C4C5B59F034}"/>
              </a:ext>
            </a:extLst>
          </p:cNvPr>
          <p:cNvCxnSpPr>
            <a:cxnSpLocks/>
          </p:cNvCxnSpPr>
          <p:nvPr userDrawn="1"/>
        </p:nvCxnSpPr>
        <p:spPr>
          <a:xfrm>
            <a:off x="609600" y="975046"/>
            <a:ext cx="109728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596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701267"/>
            <a:ext cx="10363200" cy="707886"/>
          </a:xfrm>
          <a:prstGeom prst="rect">
            <a:avLst/>
          </a:prstGeom>
        </p:spPr>
        <p:txBody>
          <a:bodyPr anchor="t"/>
          <a:lstStyle>
            <a:lvl1pPr algn="l">
              <a:defRPr sz="4000" b="1" cap="all">
                <a:latin typeface="Futura Bk BT" pitchFamily="34" charset="0"/>
              </a:defRPr>
            </a:lvl1pPr>
          </a:lstStyle>
          <a:p>
            <a:r>
              <a:rPr lang="en-US" dirty="0"/>
              <a:t>Click to edit Master title style</a:t>
            </a:r>
          </a:p>
        </p:txBody>
      </p:sp>
      <p:sp>
        <p:nvSpPr>
          <p:cNvPr id="3" name="Text Placeholder 2"/>
          <p:cNvSpPr>
            <a:spLocks noGrp="1"/>
          </p:cNvSpPr>
          <p:nvPr>
            <p:ph type="body" idx="1"/>
          </p:nvPr>
        </p:nvSpPr>
        <p:spPr>
          <a:xfrm>
            <a:off x="963084" y="794545"/>
            <a:ext cx="10363200" cy="1500187"/>
          </a:xfrm>
        </p:spPr>
        <p:txBody>
          <a:bodyPr anchor="b"/>
          <a:lstStyle>
            <a:lvl1pPr marL="0" indent="0">
              <a:buNone/>
              <a:defRPr sz="2000">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D9C404B-910E-4A57-94E5-34E550F48DEE}" type="slidenum">
              <a:rPr kumimoji="0" lang="en-US" sz="1200" b="0" i="0" u="none" strike="noStrike" kern="1200" cap="none" spc="0" normalizeH="0" baseline="0" noProof="0">
                <a:ln>
                  <a:noFill/>
                </a:ln>
                <a:solidFill>
                  <a:srgbClr val="D8D8D8"/>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8D8D8"/>
              </a:solidFill>
              <a:effectLst/>
              <a:uLnTx/>
              <a:uFillTx/>
              <a:latin typeface="Segoe UI"/>
              <a:ea typeface="+mn-ea"/>
              <a:cs typeface="+mn-cs"/>
            </a:endParaRPr>
          </a:p>
        </p:txBody>
      </p:sp>
      <p:sp>
        <p:nvSpPr>
          <p:cNvPr id="7" name="Footer Placeholder 4">
            <a:extLst>
              <a:ext uri="{FF2B5EF4-FFF2-40B4-BE49-F238E27FC236}">
                <a16:creationId xmlns:a16="http://schemas.microsoft.com/office/drawing/2014/main" id="{823D4C7D-329C-4102-9CBB-9ADAC256494E}"/>
              </a:ext>
            </a:extLst>
          </p:cNvPr>
          <p:cNvSpPr>
            <a:spLocks noGrp="1"/>
          </p:cNvSpPr>
          <p:nvPr>
            <p:ph type="ftr" sz="quarter" idx="3"/>
          </p:nvPr>
        </p:nvSpPr>
        <p:spPr>
          <a:xfrm>
            <a:off x="609600" y="6328215"/>
            <a:ext cx="3860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accent6"/>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8D8D8"/>
              </a:solidFill>
              <a:effectLst/>
              <a:uLnTx/>
              <a:uFillTx/>
              <a:latin typeface="Segoe UI"/>
              <a:ea typeface="+mn-ea"/>
              <a:cs typeface="+mn-cs"/>
            </a:endParaRPr>
          </a:p>
        </p:txBody>
      </p:sp>
    </p:spTree>
    <p:extLst>
      <p:ext uri="{BB962C8B-B14F-4D97-AF65-F5344CB8AC3E}">
        <p14:creationId xmlns:p14="http://schemas.microsoft.com/office/powerpoint/2010/main" val="582174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0"/>
            <a:ext cx="10972800" cy="975045"/>
          </a:xfrm>
          <a:prstGeom prst="rect">
            <a:avLst/>
          </a:prstGeom>
        </p:spPr>
        <p:txBody>
          <a:bodyPr/>
          <a:lstStyle>
            <a:lvl1pPr>
              <a:defRPr baseline="0"/>
            </a:lvl1pPr>
          </a:lstStyle>
          <a:p>
            <a:r>
              <a:rPr lang="en-US" dirty="0"/>
              <a:t>SECTION TITLE GOES HERE</a:t>
            </a:r>
          </a:p>
        </p:txBody>
      </p:sp>
      <p:sp>
        <p:nvSpPr>
          <p:cNvPr id="3" name="Content Placeholder 2"/>
          <p:cNvSpPr>
            <a:spLocks noGrp="1"/>
          </p:cNvSpPr>
          <p:nvPr>
            <p:ph sz="half" idx="1"/>
          </p:nvPr>
        </p:nvSpPr>
        <p:spPr>
          <a:xfrm>
            <a:off x="609600" y="1150727"/>
            <a:ext cx="5384800" cy="48382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50727"/>
            <a:ext cx="5384800" cy="48382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p:txBody>
          <a:bodyPr/>
          <a:lstStyle>
            <a:lvl1pPr>
              <a:defRPr>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B1D4A85-5A21-4F3D-B458-105C96E53017}" type="slidenum">
              <a:rPr kumimoji="0" lang="en-US" sz="1200" b="0" i="0" u="none" strike="noStrike" kern="1200" cap="none" spc="0" normalizeH="0" baseline="0" noProof="0" smtClean="0">
                <a:ln>
                  <a:noFill/>
                </a:ln>
                <a:solidFill>
                  <a:srgbClr val="343A40"/>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343A40"/>
              </a:solidFill>
              <a:effectLst/>
              <a:uLnTx/>
              <a:uFillTx/>
              <a:latin typeface="Segoe UI"/>
              <a:ea typeface="+mn-ea"/>
              <a:cs typeface="+mn-cs"/>
            </a:endParaRPr>
          </a:p>
        </p:txBody>
      </p:sp>
      <p:sp>
        <p:nvSpPr>
          <p:cNvPr id="8" name="Footer Placeholder 4">
            <a:extLst>
              <a:ext uri="{FF2B5EF4-FFF2-40B4-BE49-F238E27FC236}">
                <a16:creationId xmlns:a16="http://schemas.microsoft.com/office/drawing/2014/main" id="{211FE16E-E269-442C-B2B6-7D709497D0CE}"/>
              </a:ext>
            </a:extLst>
          </p:cNvPr>
          <p:cNvSpPr>
            <a:spLocks noGrp="1"/>
          </p:cNvSpPr>
          <p:nvPr>
            <p:ph type="ftr" sz="quarter" idx="3"/>
          </p:nvPr>
        </p:nvSpPr>
        <p:spPr>
          <a:xfrm>
            <a:off x="609600" y="6328215"/>
            <a:ext cx="3860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accent6"/>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8D8D8"/>
              </a:solidFill>
              <a:effectLst/>
              <a:uLnTx/>
              <a:uFillTx/>
              <a:latin typeface="Segoe UI"/>
              <a:ea typeface="+mn-ea"/>
              <a:cs typeface="+mn-cs"/>
            </a:endParaRPr>
          </a:p>
        </p:txBody>
      </p:sp>
      <p:cxnSp>
        <p:nvCxnSpPr>
          <p:cNvPr id="9" name="Straight Connector 8">
            <a:extLst>
              <a:ext uri="{FF2B5EF4-FFF2-40B4-BE49-F238E27FC236}">
                <a16:creationId xmlns:a16="http://schemas.microsoft.com/office/drawing/2014/main" id="{0DE22B89-6605-4758-ACC1-333D2C8897C6}"/>
              </a:ext>
            </a:extLst>
          </p:cNvPr>
          <p:cNvCxnSpPr>
            <a:cxnSpLocks/>
          </p:cNvCxnSpPr>
          <p:nvPr userDrawn="1"/>
        </p:nvCxnSpPr>
        <p:spPr>
          <a:xfrm>
            <a:off x="609600" y="975046"/>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3445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
            <a:ext cx="10972800" cy="975046"/>
          </a:xfrm>
          <a:prstGeom prst="rect">
            <a:avLst/>
          </a:prstGeom>
        </p:spPr>
        <p:txBody>
          <a:bodyPr/>
          <a:lstStyle>
            <a:lvl1pPr>
              <a:defRPr>
                <a:latin typeface="Futura Bk BT" pitchFamily="34" charset="0"/>
              </a:defRPr>
            </a:lvl1pPr>
          </a:lstStyle>
          <a:p>
            <a:r>
              <a:rPr lang="en-US" dirty="0"/>
              <a:t>SECTION TITLE GOES HERE</a:t>
            </a:r>
          </a:p>
        </p:txBody>
      </p:sp>
      <p:sp>
        <p:nvSpPr>
          <p:cNvPr id="3" name="Text Placeholder 2"/>
          <p:cNvSpPr>
            <a:spLocks noGrp="1"/>
          </p:cNvSpPr>
          <p:nvPr>
            <p:ph type="body" idx="1"/>
          </p:nvPr>
        </p:nvSpPr>
        <p:spPr>
          <a:xfrm>
            <a:off x="609600" y="1631425"/>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338363"/>
            <a:ext cx="5386917" cy="35236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631425"/>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338363"/>
            <a:ext cx="5389033" cy="35236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C174BA4-290D-4AD5-BD2C-E569BB80332C}" type="slidenum">
              <a:rPr kumimoji="0" lang="en-US" sz="1200" b="0" i="0" u="none" strike="noStrike" kern="1200" cap="none" spc="0" normalizeH="0" baseline="0" noProof="0">
                <a:ln>
                  <a:noFill/>
                </a:ln>
                <a:solidFill>
                  <a:srgbClr val="D8D8D8"/>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8D8D8"/>
              </a:solidFill>
              <a:effectLst/>
              <a:uLnTx/>
              <a:uFillTx/>
              <a:latin typeface="Segoe UI"/>
              <a:ea typeface="+mn-ea"/>
              <a:cs typeface="+mn-cs"/>
            </a:endParaRPr>
          </a:p>
        </p:txBody>
      </p:sp>
      <p:sp>
        <p:nvSpPr>
          <p:cNvPr id="10" name="Footer Placeholder 4">
            <a:extLst>
              <a:ext uri="{FF2B5EF4-FFF2-40B4-BE49-F238E27FC236}">
                <a16:creationId xmlns:a16="http://schemas.microsoft.com/office/drawing/2014/main" id="{0F08CF42-1DD5-4BE2-B91D-AF5F7B20EE7C}"/>
              </a:ext>
            </a:extLst>
          </p:cNvPr>
          <p:cNvSpPr>
            <a:spLocks noGrp="1"/>
          </p:cNvSpPr>
          <p:nvPr>
            <p:ph type="ftr" sz="quarter" idx="13"/>
          </p:nvPr>
        </p:nvSpPr>
        <p:spPr>
          <a:xfrm>
            <a:off x="609600" y="6328215"/>
            <a:ext cx="3860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accent6"/>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8D8D8"/>
              </a:solidFill>
              <a:effectLst/>
              <a:uLnTx/>
              <a:uFillTx/>
              <a:latin typeface="Segoe UI"/>
              <a:ea typeface="+mn-ea"/>
              <a:cs typeface="+mn-cs"/>
            </a:endParaRPr>
          </a:p>
        </p:txBody>
      </p:sp>
      <p:cxnSp>
        <p:nvCxnSpPr>
          <p:cNvPr id="11" name="Straight Connector 10">
            <a:extLst>
              <a:ext uri="{FF2B5EF4-FFF2-40B4-BE49-F238E27FC236}">
                <a16:creationId xmlns:a16="http://schemas.microsoft.com/office/drawing/2014/main" id="{85F4B417-692B-4923-8E95-A31CFE8EDAF7}"/>
              </a:ext>
            </a:extLst>
          </p:cNvPr>
          <p:cNvCxnSpPr>
            <a:cxnSpLocks/>
          </p:cNvCxnSpPr>
          <p:nvPr userDrawn="1"/>
        </p:nvCxnSpPr>
        <p:spPr>
          <a:xfrm>
            <a:off x="609600" y="975046"/>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3852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microsoft.com/office/2007/relationships/hdphoto" Target="../media/hdphoto3.wdp"/><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microsoft.com/office/2007/relationships/hdphoto" Target="../media/hdphoto2.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274886"/>
            <a:ext cx="10972800" cy="48512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9600" y="6328215"/>
            <a:ext cx="3860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accent6"/>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8D8D8"/>
              </a:solidFill>
              <a:effectLst/>
              <a:uLnTx/>
              <a:uFillTx/>
              <a:latin typeface="Segoe UI"/>
              <a:ea typeface="+mn-ea"/>
              <a:cs typeface="+mn-cs"/>
            </a:endParaRPr>
          </a:p>
        </p:txBody>
      </p:sp>
      <p:sp>
        <p:nvSpPr>
          <p:cNvPr id="6" name="Slide Number Placeholder 5"/>
          <p:cNvSpPr>
            <a:spLocks noGrp="1"/>
          </p:cNvSpPr>
          <p:nvPr>
            <p:ph type="sldNum" sz="quarter" idx="4"/>
          </p:nvPr>
        </p:nvSpPr>
        <p:spPr>
          <a:xfrm>
            <a:off x="8698440" y="6349479"/>
            <a:ext cx="1730327"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6"/>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1F2BA36-0DA0-464B-9CA4-A46D5171A05E}" type="slidenum">
              <a:rPr kumimoji="0" lang="en-US" sz="1200" b="0" i="0" u="none" strike="noStrike" kern="1200" cap="none" spc="0" normalizeH="0" baseline="0" noProof="0" smtClean="0">
                <a:ln>
                  <a:noFill/>
                </a:ln>
                <a:solidFill>
                  <a:srgbClr val="D8D8D8"/>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D8D8D8"/>
              </a:solidFill>
              <a:effectLst/>
              <a:uLnTx/>
              <a:uFillTx/>
              <a:latin typeface="Segoe UI"/>
              <a:ea typeface="+mn-ea"/>
              <a:cs typeface="+mn-cs"/>
            </a:endParaRPr>
          </a:p>
        </p:txBody>
      </p:sp>
      <p:sp>
        <p:nvSpPr>
          <p:cNvPr id="1026" name="Title Placeholder 1"/>
          <p:cNvSpPr>
            <a:spLocks noGrp="1"/>
          </p:cNvSpPr>
          <p:nvPr>
            <p:ph type="title"/>
          </p:nvPr>
        </p:nvSpPr>
        <p:spPr bwMode="auto">
          <a:xfrm>
            <a:off x="609599" y="204364"/>
            <a:ext cx="10972799" cy="646331"/>
          </a:xfrm>
          <a:prstGeom prst="rect">
            <a:avLst/>
          </a:prstGeom>
          <a:noFill/>
          <a:ln w="57150">
            <a:noFill/>
            <a:miter lim="800000"/>
            <a:headEnd/>
            <a:tailEnd/>
          </a:ln>
        </p:spPr>
        <p:txBody>
          <a:bodyPr vert="horz" wrap="square" lIns="0" tIns="45720" rIns="91440" bIns="45720" numCol="1" anchor="ctr" anchorCtr="0" compatLnSpc="1">
            <a:prstTxWarp prst="textNoShape">
              <a:avLst/>
            </a:prstTxWarp>
            <a:spAutoFit/>
          </a:bodyPr>
          <a:lstStyle/>
          <a:p>
            <a:pPr lvl="0"/>
            <a:r>
              <a:rPr lang="en-US" dirty="0"/>
              <a:t>Section Title Goes Here</a:t>
            </a:r>
          </a:p>
        </p:txBody>
      </p:sp>
      <p:grpSp>
        <p:nvGrpSpPr>
          <p:cNvPr id="7" name="Group 6">
            <a:extLst>
              <a:ext uri="{FF2B5EF4-FFF2-40B4-BE49-F238E27FC236}">
                <a16:creationId xmlns:a16="http://schemas.microsoft.com/office/drawing/2014/main" id="{6ABBDDA9-6DC1-4810-8EF9-1FA35F8FE4B0}"/>
              </a:ext>
            </a:extLst>
          </p:cNvPr>
          <p:cNvGrpSpPr/>
          <p:nvPr userDrawn="1"/>
        </p:nvGrpSpPr>
        <p:grpSpPr>
          <a:xfrm>
            <a:off x="10606519" y="6347816"/>
            <a:ext cx="1320239" cy="398903"/>
            <a:chOff x="7997360" y="2200157"/>
            <a:chExt cx="2753996" cy="832104"/>
          </a:xfrm>
        </p:grpSpPr>
        <p:pic>
          <p:nvPicPr>
            <p:cNvPr id="8" name="Picture 7" descr="Logo&#10;&#10;Description automatically generated">
              <a:extLst>
                <a:ext uri="{FF2B5EF4-FFF2-40B4-BE49-F238E27FC236}">
                  <a16:creationId xmlns:a16="http://schemas.microsoft.com/office/drawing/2014/main" id="{37515BD7-86B0-4EDD-B451-E1D43ADE9971}"/>
                </a:ext>
              </a:extLst>
            </p:cNvPr>
            <p:cNvPicPr>
              <a:picLocks noChangeAspect="1"/>
            </p:cNvPicPr>
            <p:nvPr userDrawn="1"/>
          </p:nvPicPr>
          <p:blipFill rotWithShape="1">
            <a:blip r:embed="rId21" cstate="print">
              <a:extLst>
                <a:ext uri="{BEBA8EAE-BF5A-486C-A8C5-ECC9F3942E4B}">
                  <a14:imgProps xmlns:a14="http://schemas.microsoft.com/office/drawing/2010/main">
                    <a14:imgLayer r:embed="rId22">
                      <a14:imgEffect>
                        <a14:saturation sat="0"/>
                      </a14:imgEffect>
                    </a14:imgLayer>
                  </a14:imgProps>
                </a:ext>
                <a:ext uri="{28A0092B-C50C-407E-A947-70E740481C1C}">
                  <a14:useLocalDpi xmlns:a14="http://schemas.microsoft.com/office/drawing/2010/main" val="0"/>
                </a:ext>
              </a:extLst>
            </a:blip>
            <a:srcRect l="2159" t="4211" r="2398" b="4642"/>
            <a:stretch/>
          </p:blipFill>
          <p:spPr>
            <a:xfrm>
              <a:off x="7997360" y="2200157"/>
              <a:ext cx="831852" cy="832104"/>
            </a:xfrm>
            <a:prstGeom prst="rect">
              <a:avLst/>
            </a:prstGeom>
          </p:spPr>
        </p:pic>
        <p:pic>
          <p:nvPicPr>
            <p:cNvPr id="9" name="Picture 8">
              <a:extLst>
                <a:ext uri="{FF2B5EF4-FFF2-40B4-BE49-F238E27FC236}">
                  <a16:creationId xmlns:a16="http://schemas.microsoft.com/office/drawing/2014/main" id="{D0BD87AD-40EE-4E81-8813-8DA6AB8ECF95}"/>
                </a:ext>
              </a:extLst>
            </p:cNvPr>
            <p:cNvPicPr>
              <a:picLocks noChangeAspect="1"/>
            </p:cNvPicPr>
            <p:nvPr userDrawn="1"/>
          </p:nvPicPr>
          <p:blipFill rotWithShape="1">
            <a:blip r:embed="rId23" cstate="print">
              <a:extLst>
                <a:ext uri="{BEBA8EAE-BF5A-486C-A8C5-ECC9F3942E4B}">
                  <a14:imgProps xmlns:a14="http://schemas.microsoft.com/office/drawing/2010/main">
                    <a14:imgLayer r:embed="rId24">
                      <a14:imgEffect>
                        <a14:saturation sat="0"/>
                      </a14:imgEffect>
                    </a14:imgLayer>
                  </a14:imgProps>
                </a:ext>
                <a:ext uri="{28A0092B-C50C-407E-A947-70E740481C1C}">
                  <a14:useLocalDpi xmlns:a14="http://schemas.microsoft.com/office/drawing/2010/main" val="0"/>
                </a:ext>
              </a:extLst>
            </a:blip>
            <a:srcRect l="5375" t="2718" r="4464" b="4813"/>
            <a:stretch/>
          </p:blipFill>
          <p:spPr>
            <a:xfrm>
              <a:off x="8957442" y="2200157"/>
              <a:ext cx="836366" cy="832104"/>
            </a:xfrm>
            <a:prstGeom prst="rect">
              <a:avLst/>
            </a:prstGeom>
          </p:spPr>
        </p:pic>
        <p:pic>
          <p:nvPicPr>
            <p:cNvPr id="10" name="Picture 9">
              <a:extLst>
                <a:ext uri="{FF2B5EF4-FFF2-40B4-BE49-F238E27FC236}">
                  <a16:creationId xmlns:a16="http://schemas.microsoft.com/office/drawing/2014/main" id="{24D37F82-68C0-4880-8AAE-7042B941A4D5}"/>
                </a:ext>
              </a:extLst>
            </p:cNvPr>
            <p:cNvPicPr>
              <a:picLocks noChangeAspect="1"/>
            </p:cNvPicPr>
            <p:nvPr userDrawn="1"/>
          </p:nvPicPr>
          <p:blipFill>
            <a:blip r:embed="rId25" cstate="print">
              <a:extLst>
                <a:ext uri="{BEBA8EAE-BF5A-486C-A8C5-ECC9F3942E4B}">
                  <a14:imgProps xmlns:a14="http://schemas.microsoft.com/office/drawing/2010/main">
                    <a14:imgLayer r:embed="rId26">
                      <a14:imgEffect>
                        <a14:saturation sat="0"/>
                      </a14:imgEffect>
                    </a14:imgLayer>
                  </a14:imgProps>
                </a:ext>
                <a:ext uri="{28A0092B-C50C-407E-A947-70E740481C1C}">
                  <a14:useLocalDpi xmlns:a14="http://schemas.microsoft.com/office/drawing/2010/main" val="0"/>
                </a:ext>
              </a:extLst>
            </a:blip>
            <a:srcRect/>
            <a:stretch/>
          </p:blipFill>
          <p:spPr>
            <a:xfrm>
              <a:off x="9922038" y="2201550"/>
              <a:ext cx="829318" cy="829317"/>
            </a:xfrm>
            <a:prstGeom prst="rect">
              <a:avLst/>
            </a:prstGeom>
          </p:spPr>
        </p:pic>
      </p:grpSp>
    </p:spTree>
    <p:extLst>
      <p:ext uri="{BB962C8B-B14F-4D97-AF65-F5344CB8AC3E}">
        <p14:creationId xmlns:p14="http://schemas.microsoft.com/office/powerpoint/2010/main" val="416561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8"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Lst>
  <p:txStyles>
    <p:titleStyle>
      <a:lvl1pPr algn="l" defTabSz="457200" rtl="0" eaLnBrk="0" fontAlgn="base" hangingPunct="0">
        <a:spcBef>
          <a:spcPct val="0"/>
        </a:spcBef>
        <a:spcAft>
          <a:spcPct val="0"/>
        </a:spcAft>
        <a:defRPr sz="3600" b="1" kern="1200" baseline="0">
          <a:solidFill>
            <a:schemeClr val="accent1"/>
          </a:solidFill>
          <a:latin typeface="+mj-lt"/>
          <a:ea typeface="+mj-ea"/>
          <a:cs typeface="Times New Roman" pitchFamily="18"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0" indent="0" algn="l" defTabSz="457200" rtl="0" eaLnBrk="0" fontAlgn="base" hangingPunct="0">
        <a:spcBef>
          <a:spcPct val="20000"/>
        </a:spcBef>
        <a:spcAft>
          <a:spcPct val="0"/>
        </a:spcAft>
        <a:buFont typeface="Arial" pitchFamily="34" charset="0"/>
        <a:buNone/>
        <a:defRPr sz="3200" b="0" kern="1200">
          <a:solidFill>
            <a:schemeClr val="accent2">
              <a:lumMod val="50000"/>
            </a:schemeClr>
          </a:solidFill>
          <a:latin typeface="+mn-lt"/>
          <a:ea typeface="+mn-ea"/>
          <a:cs typeface="+mn-cs"/>
        </a:defRPr>
      </a:lvl1pPr>
      <a:lvl2pPr marL="457200" indent="0" algn="l" defTabSz="457200" rtl="0" eaLnBrk="0" fontAlgn="base" hangingPunct="0">
        <a:spcBef>
          <a:spcPts val="400"/>
        </a:spcBef>
        <a:spcAft>
          <a:spcPct val="0"/>
        </a:spcAft>
        <a:buFont typeface="Arial" pitchFamily="34" charset="0"/>
        <a:buNone/>
        <a:defRPr sz="2400" kern="1200">
          <a:solidFill>
            <a:schemeClr val="accent2">
              <a:lumMod val="50000"/>
            </a:schemeClr>
          </a:solidFill>
          <a:latin typeface="+mn-lt"/>
          <a:ea typeface="+mn-ea"/>
          <a:cs typeface="+mn-cs"/>
        </a:defRPr>
      </a:lvl2pPr>
      <a:lvl3pPr marL="914400" indent="0" algn="l" defTabSz="457200" rtl="0" eaLnBrk="0" fontAlgn="base" hangingPunct="0">
        <a:spcBef>
          <a:spcPts val="400"/>
        </a:spcBef>
        <a:spcAft>
          <a:spcPct val="0"/>
        </a:spcAft>
        <a:buFont typeface="Wingdings" pitchFamily="2" charset="2"/>
        <a:buNone/>
        <a:defRPr sz="2000" kern="1200">
          <a:solidFill>
            <a:schemeClr val="accent2">
              <a:lumMod val="50000"/>
            </a:schemeClr>
          </a:solidFill>
          <a:latin typeface="+mn-lt"/>
          <a:ea typeface="+mn-ea"/>
          <a:cs typeface="+mn-cs"/>
        </a:defRPr>
      </a:lvl3pPr>
      <a:lvl4pPr marL="1371600" indent="0" algn="l" defTabSz="457200" rtl="0" eaLnBrk="0" fontAlgn="base" hangingPunct="0">
        <a:spcBef>
          <a:spcPct val="20000"/>
        </a:spcBef>
        <a:spcAft>
          <a:spcPct val="0"/>
        </a:spcAft>
        <a:buFont typeface="Arial" pitchFamily="34" charset="0"/>
        <a:buNone/>
        <a:defRPr sz="2000" kern="1200">
          <a:solidFill>
            <a:schemeClr val="accent2">
              <a:lumMod val="50000"/>
            </a:schemeClr>
          </a:solidFill>
          <a:latin typeface="+mn-lt"/>
          <a:ea typeface="+mn-ea"/>
          <a:cs typeface="+mn-cs"/>
        </a:defRPr>
      </a:lvl4pPr>
      <a:lvl5pPr marL="1828800" indent="0" algn="l" defTabSz="457200" rtl="0" eaLnBrk="0" fontAlgn="base" hangingPunct="0">
        <a:spcBef>
          <a:spcPct val="20000"/>
        </a:spcBef>
        <a:spcAft>
          <a:spcPct val="0"/>
        </a:spcAft>
        <a:buFont typeface="Arial" pitchFamily="34" charset="0"/>
        <a:buNone/>
        <a:defRPr sz="2000" kern="1200">
          <a:solidFill>
            <a:schemeClr val="accent2">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finance.yahoo.com/news/these-industries-are-hit-hardest-by-the-global-chip-shortage-122854251.html" TargetMode="External"/><Relationship Id="rId3" Type="http://schemas.openxmlformats.org/officeDocument/2006/relationships/hyperlink" Target="https://www.defense.gov/News/News-Stories/Article/Article/2320194/dod-can-lead-microelectronics-manufacturing-back-to-us/" TargetMode="External"/><Relationship Id="rId7" Type="http://schemas.openxmlformats.org/officeDocument/2006/relationships/hyperlink" Target="https://www.protoexpress.com/blog/understanding-the-challenges-and-benefits-of-microelectronics-designs/#:~:text=Most%20notably%2C%20the%20tighter%20trace,value%20of%20new%20microelectronic%20design." TargetMode="External"/><Relationship Id="rId2" Type="http://schemas.openxmlformats.org/officeDocument/2006/relationships/hyperlink" Target="https://www.thetechoutlook.com/news/defense/state-of-the-art-microelectronics-technologies-for-u-s-air-force-with-194-3m-contract-won-by-kbr/" TargetMode="External"/><Relationship Id="rId1" Type="http://schemas.openxmlformats.org/officeDocument/2006/relationships/slideLayout" Target="../slideLayouts/slideLayout2.xml"/><Relationship Id="rId6" Type="http://schemas.openxmlformats.org/officeDocument/2006/relationships/hyperlink" Target="https://www.dodtechipedia.mil/dodwiki/display/DRDU/Microelectronics" TargetMode="External"/><Relationship Id="rId5" Type="http://schemas.openxmlformats.org/officeDocument/2006/relationships/hyperlink" Target="https://www.intel.com/content/www/us/en/history/museum-gordon-moore-law.html" TargetMode="External"/><Relationship Id="rId4" Type="http://schemas.openxmlformats.org/officeDocument/2006/relationships/hyperlink" Target="http://www.ndia.org/-/media/sites/ndia/divisions/electronics/ndia-ed-mtg-020719_jeremy-muldavin_overview-vf.ashx?la=en"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8.jpe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E0B0-B8B6-4638-AD72-E44361F75BED}"/>
              </a:ext>
            </a:extLst>
          </p:cNvPr>
          <p:cNvSpPr txBox="1">
            <a:spLocks/>
          </p:cNvSpPr>
          <p:nvPr/>
        </p:nvSpPr>
        <p:spPr>
          <a:xfrm>
            <a:off x="2376512" y="2085030"/>
            <a:ext cx="7438976" cy="1860958"/>
          </a:xfrm>
          <a:prstGeom prst="rect">
            <a:avLst/>
          </a:prstGeom>
          <a:noFill/>
          <a:ln>
            <a:noFill/>
          </a:ln>
        </p:spPr>
        <p:txBody>
          <a:bodyPr/>
          <a:lstStyle>
            <a:lvl1pPr algn="ctr" defTabSz="457200" rtl="0" eaLnBrk="0" fontAlgn="base" hangingPunct="0">
              <a:spcBef>
                <a:spcPct val="0"/>
              </a:spcBef>
              <a:spcAft>
                <a:spcPct val="0"/>
              </a:spcAft>
              <a:defRPr sz="3600" b="1" kern="1200" baseline="0">
                <a:solidFill>
                  <a:schemeClr val="bg1"/>
                </a:solidFill>
                <a:effectLst/>
                <a:latin typeface="Segoe UI" panose="020B0502040204020203" pitchFamily="34" charset="0"/>
                <a:ea typeface="+mj-ea"/>
                <a:cs typeface="Segoe UI" panose="020B0502040204020203"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Segoe UI" panose="020B0502040204020203" pitchFamily="34" charset="0"/>
              <a:ea typeface="+mj-ea"/>
              <a:cs typeface="Segoe UI" panose="020B0502040204020203" pitchFamily="34" charset="0"/>
            </a:endParaRPr>
          </a:p>
        </p:txBody>
      </p:sp>
      <p:sp>
        <p:nvSpPr>
          <p:cNvPr id="3" name="Rectangle 2">
            <a:extLst>
              <a:ext uri="{FF2B5EF4-FFF2-40B4-BE49-F238E27FC236}">
                <a16:creationId xmlns:a16="http://schemas.microsoft.com/office/drawing/2014/main" id="{FDDC5BF2-935F-4FE8-ADB5-E08930FD69D7}"/>
              </a:ext>
            </a:extLst>
          </p:cNvPr>
          <p:cNvSpPr/>
          <p:nvPr/>
        </p:nvSpPr>
        <p:spPr>
          <a:xfrm>
            <a:off x="890949" y="5547016"/>
            <a:ext cx="86070" cy="1110368"/>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accent2"/>
              </a:solidFill>
              <a:effectLst/>
              <a:uLnTx/>
              <a:uFillTx/>
              <a:latin typeface="Segoe UI"/>
              <a:ea typeface="+mn-ea"/>
              <a:cs typeface="+mn-cs"/>
            </a:endParaRPr>
          </a:p>
        </p:txBody>
      </p:sp>
      <p:sp>
        <p:nvSpPr>
          <p:cNvPr id="4" name="Title 1">
            <a:extLst>
              <a:ext uri="{FF2B5EF4-FFF2-40B4-BE49-F238E27FC236}">
                <a16:creationId xmlns:a16="http://schemas.microsoft.com/office/drawing/2014/main" id="{74802562-E317-4669-AE9B-499F8CD771E7}"/>
              </a:ext>
            </a:extLst>
          </p:cNvPr>
          <p:cNvSpPr txBox="1">
            <a:spLocks/>
          </p:cNvSpPr>
          <p:nvPr/>
        </p:nvSpPr>
        <p:spPr bwMode="auto">
          <a:xfrm>
            <a:off x="2467820" y="5595165"/>
            <a:ext cx="1974329" cy="10140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1000" dirty="0">
                <a:solidFill>
                  <a:schemeClr val="bg1">
                    <a:lumMod val="25000"/>
                  </a:schemeClr>
                </a:solidFill>
                <a:latin typeface="+mj-lt"/>
                <a:ea typeface="+mj-ea"/>
                <a:cs typeface="Times New Roman" pitchFamily="18" charset="0"/>
              </a:rPr>
              <a:t>4695 Millennium Drive</a:t>
            </a:r>
            <a:br>
              <a:rPr lang="en-US" sz="1000" dirty="0">
                <a:solidFill>
                  <a:schemeClr val="bg1">
                    <a:lumMod val="25000"/>
                  </a:schemeClr>
                </a:solidFill>
                <a:latin typeface="+mj-lt"/>
                <a:ea typeface="+mj-ea"/>
                <a:cs typeface="Times New Roman" pitchFamily="18" charset="0"/>
              </a:rPr>
            </a:br>
            <a:r>
              <a:rPr lang="en-US" sz="1000" dirty="0">
                <a:solidFill>
                  <a:schemeClr val="bg1">
                    <a:lumMod val="25000"/>
                  </a:schemeClr>
                </a:solidFill>
                <a:latin typeface="+mj-lt"/>
                <a:ea typeface="+mj-ea"/>
                <a:cs typeface="Times New Roman" pitchFamily="18" charset="0"/>
              </a:rPr>
              <a:t>Belcamp, MD 21017-1505</a:t>
            </a:r>
          </a:p>
          <a:p>
            <a:pPr eaLnBrk="0" hangingPunct="0">
              <a:defRPr/>
            </a:pPr>
            <a:r>
              <a:rPr lang="en-US" sz="1000" dirty="0">
                <a:solidFill>
                  <a:schemeClr val="bg1">
                    <a:lumMod val="25000"/>
                  </a:schemeClr>
                </a:solidFill>
                <a:latin typeface="+mj-lt"/>
                <a:ea typeface="+mj-ea"/>
                <a:cs typeface="Times New Roman" pitchFamily="18" charset="0"/>
              </a:rPr>
              <a:t>dsiac.org</a:t>
            </a:r>
          </a:p>
        </p:txBody>
      </p:sp>
      <p:sp>
        <p:nvSpPr>
          <p:cNvPr id="5" name="Title 1">
            <a:extLst>
              <a:ext uri="{FF2B5EF4-FFF2-40B4-BE49-F238E27FC236}">
                <a16:creationId xmlns:a16="http://schemas.microsoft.com/office/drawing/2014/main" id="{846F6C54-E346-4E8B-A64C-3365F33928AF}"/>
              </a:ext>
            </a:extLst>
          </p:cNvPr>
          <p:cNvSpPr txBox="1">
            <a:spLocks/>
          </p:cNvSpPr>
          <p:nvPr/>
        </p:nvSpPr>
        <p:spPr bwMode="auto">
          <a:xfrm>
            <a:off x="4355665" y="5595505"/>
            <a:ext cx="2384061" cy="10133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en-US" sz="1000" b="1" dirty="0">
                <a:solidFill>
                  <a:schemeClr val="accent2"/>
                </a:solidFill>
                <a:latin typeface="+mj-lt"/>
                <a:ea typeface="+mj-ea"/>
                <a:cs typeface="Times New Roman" pitchFamily="18" charset="0"/>
              </a:rPr>
              <a:t>Office:  </a:t>
            </a:r>
            <a:r>
              <a:rPr lang="en-US" sz="1000" dirty="0">
                <a:solidFill>
                  <a:schemeClr val="bg1">
                    <a:lumMod val="25000"/>
                  </a:schemeClr>
                </a:solidFill>
                <a:latin typeface="+mj-lt"/>
                <a:ea typeface="+mj-ea"/>
                <a:cs typeface="Times New Roman" pitchFamily="18" charset="0"/>
              </a:rPr>
              <a:t>443.360.4600</a:t>
            </a:r>
            <a:br>
              <a:rPr lang="en-US" sz="1000" dirty="0">
                <a:solidFill>
                  <a:schemeClr val="bg1">
                    <a:lumMod val="25000"/>
                  </a:schemeClr>
                </a:solidFill>
                <a:latin typeface="+mj-lt"/>
                <a:ea typeface="+mj-ea"/>
                <a:cs typeface="Times New Roman" pitchFamily="18" charset="0"/>
              </a:rPr>
            </a:br>
            <a:r>
              <a:rPr lang="en-US" sz="1000" b="1" dirty="0">
                <a:solidFill>
                  <a:schemeClr val="accent2"/>
                </a:solidFill>
                <a:latin typeface="+mj-lt"/>
                <a:ea typeface="+mj-ea"/>
                <a:cs typeface="Times New Roman" pitchFamily="18" charset="0"/>
              </a:rPr>
              <a:t>Fax:  </a:t>
            </a:r>
            <a:r>
              <a:rPr lang="en-US" sz="1000" dirty="0">
                <a:solidFill>
                  <a:schemeClr val="bg1">
                    <a:lumMod val="25000"/>
                  </a:schemeClr>
                </a:solidFill>
                <a:latin typeface="+mj-lt"/>
                <a:ea typeface="+mj-ea"/>
                <a:cs typeface="Times New Roman" pitchFamily="18" charset="0"/>
              </a:rPr>
              <a:t>410.272.6763</a:t>
            </a:r>
            <a:br>
              <a:rPr lang="en-US" sz="1000" dirty="0">
                <a:solidFill>
                  <a:schemeClr val="bg1">
                    <a:lumMod val="25000"/>
                  </a:schemeClr>
                </a:solidFill>
                <a:latin typeface="+mj-lt"/>
                <a:ea typeface="+mj-ea"/>
                <a:cs typeface="Times New Roman" pitchFamily="18" charset="0"/>
              </a:rPr>
            </a:br>
            <a:r>
              <a:rPr lang="en-US" sz="1000" b="1" dirty="0">
                <a:solidFill>
                  <a:schemeClr val="accent2"/>
                </a:solidFill>
                <a:latin typeface="+mj-lt"/>
                <a:ea typeface="+mj-ea"/>
                <a:cs typeface="Times New Roman" pitchFamily="18" charset="0"/>
              </a:rPr>
              <a:t>Email:  </a:t>
            </a:r>
            <a:r>
              <a:rPr lang="en-US" sz="1000" dirty="0">
                <a:solidFill>
                  <a:schemeClr val="bg1">
                    <a:lumMod val="25000"/>
                  </a:schemeClr>
                </a:solidFill>
                <a:latin typeface="+mj-lt"/>
                <a:ea typeface="+mj-ea"/>
                <a:cs typeface="Times New Roman" pitchFamily="18" charset="0"/>
              </a:rPr>
              <a:t>contact@dsiac.org </a:t>
            </a:r>
          </a:p>
        </p:txBody>
      </p:sp>
      <p:sp>
        <p:nvSpPr>
          <p:cNvPr id="6" name="Title 1">
            <a:extLst>
              <a:ext uri="{FF2B5EF4-FFF2-40B4-BE49-F238E27FC236}">
                <a16:creationId xmlns:a16="http://schemas.microsoft.com/office/drawing/2014/main" id="{2648105D-93D9-48DF-AEBD-0E5FAA1A8983}"/>
              </a:ext>
            </a:extLst>
          </p:cNvPr>
          <p:cNvSpPr txBox="1">
            <a:spLocks/>
          </p:cNvSpPr>
          <p:nvPr/>
        </p:nvSpPr>
        <p:spPr bwMode="auto">
          <a:xfrm>
            <a:off x="1159880" y="5595165"/>
            <a:ext cx="1974329" cy="10140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1050" b="1" dirty="0">
                <a:solidFill>
                  <a:schemeClr val="bg1">
                    <a:lumMod val="25000"/>
                  </a:schemeClr>
                </a:solidFill>
                <a:latin typeface="+mj-lt"/>
                <a:ea typeface="+mj-ea"/>
                <a:cs typeface="Times New Roman" pitchFamily="18" charset="0"/>
              </a:rPr>
              <a:t>March 2022</a:t>
            </a:r>
          </a:p>
          <a:p>
            <a:pPr eaLnBrk="0" hangingPunct="0">
              <a:defRPr/>
            </a:pPr>
            <a:endParaRPr lang="en-US" sz="1050" dirty="0">
              <a:solidFill>
                <a:schemeClr val="bg1">
                  <a:lumMod val="25000"/>
                </a:schemeClr>
              </a:solidFill>
              <a:latin typeface="+mj-lt"/>
              <a:ea typeface="+mj-ea"/>
              <a:cs typeface="Times New Roman" pitchFamily="18" charset="0"/>
            </a:endParaRPr>
          </a:p>
          <a:p>
            <a:pPr eaLnBrk="0" hangingPunct="0">
              <a:defRPr/>
            </a:pPr>
            <a:r>
              <a:rPr lang="en-US" sz="1050" dirty="0">
                <a:solidFill>
                  <a:schemeClr val="bg1">
                    <a:lumMod val="25000"/>
                  </a:schemeClr>
                </a:solidFill>
                <a:latin typeface="+mj-lt"/>
                <a:ea typeface="+mj-ea"/>
                <a:cs typeface="Times New Roman" pitchFamily="18" charset="0"/>
              </a:rPr>
              <a:t>Presented by:</a:t>
            </a:r>
            <a:br>
              <a:rPr lang="en-US" sz="1050" dirty="0">
                <a:solidFill>
                  <a:schemeClr val="bg1">
                    <a:lumMod val="25000"/>
                  </a:schemeClr>
                </a:solidFill>
                <a:latin typeface="+mj-lt"/>
                <a:ea typeface="+mj-ea"/>
                <a:cs typeface="Times New Roman" pitchFamily="18" charset="0"/>
              </a:rPr>
            </a:br>
            <a:r>
              <a:rPr lang="en-US" sz="1050" dirty="0">
                <a:solidFill>
                  <a:schemeClr val="bg1">
                    <a:lumMod val="25000"/>
                  </a:schemeClr>
                </a:solidFill>
                <a:latin typeface="+mj-lt"/>
                <a:ea typeface="+mj-ea"/>
                <a:cs typeface="Times New Roman" pitchFamily="18" charset="0"/>
              </a:rPr>
              <a:t>Ryan Fowler</a:t>
            </a:r>
          </a:p>
        </p:txBody>
      </p:sp>
      <p:sp>
        <p:nvSpPr>
          <p:cNvPr id="7" name="Title 6">
            <a:extLst>
              <a:ext uri="{FF2B5EF4-FFF2-40B4-BE49-F238E27FC236}">
                <a16:creationId xmlns:a16="http://schemas.microsoft.com/office/drawing/2014/main" id="{02C203AE-526E-414A-8CCF-D8C1E0FD6A73}"/>
              </a:ext>
            </a:extLst>
          </p:cNvPr>
          <p:cNvSpPr>
            <a:spLocks noGrp="1"/>
          </p:cNvSpPr>
          <p:nvPr>
            <p:ph type="title"/>
          </p:nvPr>
        </p:nvSpPr>
        <p:spPr>
          <a:xfrm>
            <a:off x="1414021" y="2017471"/>
            <a:ext cx="9313682" cy="2000548"/>
          </a:xfrm>
        </p:spPr>
        <p:txBody>
          <a:bodyPr/>
          <a:lstStyle/>
          <a:p>
            <a:r>
              <a:rPr lang="en-US" sz="4400" u="sng" dirty="0"/>
              <a:t>Microelectronics</a:t>
            </a:r>
            <a:br>
              <a:rPr lang="en-US" sz="4400" dirty="0"/>
            </a:br>
            <a:r>
              <a:rPr lang="en-US" sz="4000" dirty="0"/>
              <a:t>Overview and Importance to the U.S. Department of Defense (DoD)</a:t>
            </a:r>
            <a:endParaRPr lang="en-US" sz="4400" dirty="0"/>
          </a:p>
        </p:txBody>
      </p:sp>
      <p:sp>
        <p:nvSpPr>
          <p:cNvPr id="11" name="TextBox 10">
            <a:extLst>
              <a:ext uri="{FF2B5EF4-FFF2-40B4-BE49-F238E27FC236}">
                <a16:creationId xmlns:a16="http://schemas.microsoft.com/office/drawing/2014/main" id="{88D62779-1785-4482-BC9A-F5D65A8CBC09}"/>
              </a:ext>
            </a:extLst>
          </p:cNvPr>
          <p:cNvSpPr txBox="1"/>
          <p:nvPr/>
        </p:nvSpPr>
        <p:spPr>
          <a:xfrm>
            <a:off x="0" y="6608896"/>
            <a:ext cx="12192000"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E0200"/>
                </a:solidFill>
                <a:effectLst/>
                <a:uLnTx/>
                <a:uFillTx/>
                <a:latin typeface="Segoe UI"/>
                <a:ea typeface="+mn-ea"/>
                <a:cs typeface="+mn-cs"/>
              </a:rPr>
              <a:t>DISTRIBUTION STATEMENT A. Approved for public release: distribution unlimited.</a:t>
            </a:r>
          </a:p>
        </p:txBody>
      </p:sp>
    </p:spTree>
    <p:extLst>
      <p:ext uri="{BB962C8B-B14F-4D97-AF65-F5344CB8AC3E}">
        <p14:creationId xmlns:p14="http://schemas.microsoft.com/office/powerpoint/2010/main" val="974424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7F22C-3D63-44E6-87BB-32BE2F586B4E}"/>
              </a:ext>
            </a:extLst>
          </p:cNvPr>
          <p:cNvSpPr>
            <a:spLocks noGrp="1"/>
          </p:cNvSpPr>
          <p:nvPr>
            <p:ph type="title"/>
          </p:nvPr>
        </p:nvSpPr>
        <p:spPr>
          <a:xfrm>
            <a:off x="609599" y="183974"/>
            <a:ext cx="11025673" cy="646331"/>
          </a:xfrm>
        </p:spPr>
        <p:txBody>
          <a:bodyPr/>
          <a:lstStyle/>
          <a:p>
            <a:r>
              <a:rPr lang="en-US" dirty="0"/>
              <a:t>Current Powers in the Field</a:t>
            </a:r>
          </a:p>
        </p:txBody>
      </p:sp>
      <p:sp>
        <p:nvSpPr>
          <p:cNvPr id="4" name="Rectangle 3">
            <a:extLst>
              <a:ext uri="{FF2B5EF4-FFF2-40B4-BE49-F238E27FC236}">
                <a16:creationId xmlns:a16="http://schemas.microsoft.com/office/drawing/2014/main" id="{4A2D7B2D-DE2A-4CAB-85A1-EB0051FD2519}"/>
              </a:ext>
            </a:extLst>
          </p:cNvPr>
          <p:cNvSpPr/>
          <p:nvPr/>
        </p:nvSpPr>
        <p:spPr>
          <a:xfrm>
            <a:off x="15382" y="1051133"/>
            <a:ext cx="2377440" cy="4937760"/>
          </a:xfrm>
          <a:prstGeom prst="rect">
            <a:avLst/>
          </a:prstGeom>
          <a:solidFill>
            <a:srgbClr val="B3301B"/>
          </a:solidFill>
          <a:ln>
            <a:noFill/>
          </a:ln>
          <a:effectLst/>
        </p:spPr>
        <p:style>
          <a:lnRef idx="2">
            <a:schemeClr val="accent1"/>
          </a:lnRef>
          <a:fillRef idx="0">
            <a:schemeClr val="accent1"/>
          </a:fillRef>
          <a:effectRef idx="1">
            <a:schemeClr val="accent1"/>
          </a:effectRef>
          <a:fontRef idx="minor">
            <a:schemeClr val="tx1"/>
          </a:fontRef>
        </p:style>
        <p:txBody>
          <a:bodyPr rtlCol="0" anchor="t"/>
          <a:lstStyle/>
          <a:p>
            <a:pPr lvl="1"/>
            <a:endParaRPr lang="en-US" sz="2000" u="sng" dirty="0">
              <a:solidFill>
                <a:schemeClr val="bg1"/>
              </a:solidFill>
            </a:endParaRPr>
          </a:p>
          <a:p>
            <a:pPr lvl="1"/>
            <a:r>
              <a:rPr lang="en-US" sz="2000" u="sng" dirty="0">
                <a:solidFill>
                  <a:schemeClr val="bg1"/>
                </a:solidFill>
              </a:rPr>
              <a:t>Intel Corp. (INTC)</a:t>
            </a:r>
          </a:p>
          <a:p>
            <a:pPr lvl="1"/>
            <a:endParaRPr lang="en-US" sz="1400" dirty="0">
              <a:solidFill>
                <a:schemeClr val="bg1"/>
              </a:solidFill>
            </a:endParaRPr>
          </a:p>
          <a:p>
            <a:pPr lvl="1"/>
            <a:r>
              <a:rPr lang="en-US" sz="1200" dirty="0">
                <a:solidFill>
                  <a:schemeClr val="bg1"/>
                </a:solidFill>
              </a:rPr>
              <a:t>Integrated device manufacturer that designs and manufactures motherboard chipsets, network interface controllers, and integrated circuits. Initially starting as memory chips (including the world's first metal oxide semiconductor), Intel has grown to be the largest semiconductor vendor by a decent margin.</a:t>
            </a:r>
          </a:p>
        </p:txBody>
      </p:sp>
      <p:sp>
        <p:nvSpPr>
          <p:cNvPr id="5" name="Rectangle 4">
            <a:extLst>
              <a:ext uri="{FF2B5EF4-FFF2-40B4-BE49-F238E27FC236}">
                <a16:creationId xmlns:a16="http://schemas.microsoft.com/office/drawing/2014/main" id="{8C53493B-16F0-4E12-9D1E-DEB91C03838D}"/>
              </a:ext>
            </a:extLst>
          </p:cNvPr>
          <p:cNvSpPr/>
          <p:nvPr/>
        </p:nvSpPr>
        <p:spPr>
          <a:xfrm>
            <a:off x="2465176" y="1051133"/>
            <a:ext cx="2377440" cy="4937760"/>
          </a:xfrm>
          <a:prstGeom prst="rect">
            <a:avLst/>
          </a:prstGeom>
          <a:solidFill>
            <a:srgbClr val="BCBDC0"/>
          </a:solidFill>
          <a:ln>
            <a:noFill/>
          </a:ln>
          <a:effectLst/>
        </p:spPr>
        <p:style>
          <a:lnRef idx="2">
            <a:schemeClr val="accent1"/>
          </a:lnRef>
          <a:fillRef idx="0">
            <a:schemeClr val="accent1"/>
          </a:fillRef>
          <a:effectRef idx="1">
            <a:schemeClr val="accent1"/>
          </a:effectRef>
          <a:fontRef idx="minor">
            <a:schemeClr val="tx1"/>
          </a:fontRef>
        </p:style>
        <p:txBody>
          <a:bodyPr rtlCol="0" anchor="t"/>
          <a:lstStyle/>
          <a:p>
            <a:pPr lvl="1"/>
            <a:endParaRPr lang="en-US" sz="1600" u="sng" dirty="0"/>
          </a:p>
          <a:p>
            <a:pPr lvl="1"/>
            <a:r>
              <a:rPr lang="en-US" sz="2000" u="sng" dirty="0"/>
              <a:t>Qualcomm Inc. </a:t>
            </a:r>
          </a:p>
          <a:p>
            <a:pPr lvl="1"/>
            <a:r>
              <a:rPr lang="en-US" sz="2000" u="sng" dirty="0"/>
              <a:t>(QCOM)</a:t>
            </a:r>
          </a:p>
          <a:p>
            <a:pPr lvl="1"/>
            <a:endParaRPr lang="en-US" sz="1600" u="sng" dirty="0"/>
          </a:p>
          <a:p>
            <a:pPr lvl="1"/>
            <a:r>
              <a:rPr lang="en-US" sz="1200" dirty="0"/>
              <a:t>Semiconductor and telecommunications company that designs wireless communication products and services. Worldwide use of CDMA (code division multiple access) technology. Played a key role in the development of wireless communications. The creator of the Snapdragon chipsets found in mobile devices.</a:t>
            </a:r>
          </a:p>
        </p:txBody>
      </p:sp>
      <p:sp>
        <p:nvSpPr>
          <p:cNvPr id="8" name="Rectangle 7">
            <a:extLst>
              <a:ext uri="{FF2B5EF4-FFF2-40B4-BE49-F238E27FC236}">
                <a16:creationId xmlns:a16="http://schemas.microsoft.com/office/drawing/2014/main" id="{9DE66EB4-6684-44EA-A991-2576E157260A}"/>
              </a:ext>
            </a:extLst>
          </p:cNvPr>
          <p:cNvSpPr/>
          <p:nvPr/>
        </p:nvSpPr>
        <p:spPr>
          <a:xfrm>
            <a:off x="4914970" y="1051133"/>
            <a:ext cx="2377440" cy="4937760"/>
          </a:xfrm>
          <a:prstGeom prst="rect">
            <a:avLst/>
          </a:prstGeom>
          <a:solidFill>
            <a:srgbClr val="B3301B"/>
          </a:solidFill>
          <a:ln>
            <a:noFill/>
          </a:ln>
          <a:effectLst/>
        </p:spPr>
        <p:style>
          <a:lnRef idx="2">
            <a:schemeClr val="accent1"/>
          </a:lnRef>
          <a:fillRef idx="0">
            <a:schemeClr val="accent1"/>
          </a:fillRef>
          <a:effectRef idx="1">
            <a:schemeClr val="accent1"/>
          </a:effectRef>
          <a:fontRef idx="minor">
            <a:schemeClr val="tx1"/>
          </a:fontRef>
        </p:style>
        <p:txBody>
          <a:bodyPr rtlCol="0" anchor="t"/>
          <a:lstStyle/>
          <a:p>
            <a:pPr lvl="1"/>
            <a:endParaRPr lang="en-US" sz="1600" u="sng" dirty="0">
              <a:solidFill>
                <a:schemeClr val="bg1"/>
              </a:solidFill>
            </a:endParaRPr>
          </a:p>
          <a:p>
            <a:pPr lvl="1"/>
            <a:r>
              <a:rPr lang="en-US" sz="2000" u="sng" dirty="0">
                <a:solidFill>
                  <a:schemeClr val="bg1"/>
                </a:solidFill>
              </a:rPr>
              <a:t>Taiwan Semiconductor Manufacturing Co. Ltd. (TSM)</a:t>
            </a:r>
          </a:p>
          <a:p>
            <a:pPr lvl="1"/>
            <a:endParaRPr lang="en-US" sz="1600" u="sng" dirty="0">
              <a:solidFill>
                <a:schemeClr val="bg1"/>
              </a:solidFill>
            </a:endParaRPr>
          </a:p>
          <a:p>
            <a:pPr lvl="1"/>
            <a:r>
              <a:rPr lang="en-US" sz="1200" dirty="0">
                <a:solidFill>
                  <a:schemeClr val="bg1"/>
                </a:solidFill>
              </a:rPr>
              <a:t>One of the largest dedicated, independent pure-play semiconductor foundries. They only fabricate integrated circuits and do not have design capabilities in house. Many semiconductor companies outsource manufacturing to TSM.</a:t>
            </a:r>
          </a:p>
        </p:txBody>
      </p:sp>
      <p:sp>
        <p:nvSpPr>
          <p:cNvPr id="9" name="Rectangle 8">
            <a:extLst>
              <a:ext uri="{FF2B5EF4-FFF2-40B4-BE49-F238E27FC236}">
                <a16:creationId xmlns:a16="http://schemas.microsoft.com/office/drawing/2014/main" id="{2CEDDDB6-6A6A-4DE1-81C0-5A43F0A0BD6A}"/>
              </a:ext>
            </a:extLst>
          </p:cNvPr>
          <p:cNvSpPr/>
          <p:nvPr/>
        </p:nvSpPr>
        <p:spPr>
          <a:xfrm>
            <a:off x="7364764" y="1051133"/>
            <a:ext cx="2377440" cy="4937760"/>
          </a:xfrm>
          <a:prstGeom prst="rect">
            <a:avLst/>
          </a:prstGeom>
          <a:solidFill>
            <a:srgbClr val="BCBDC0"/>
          </a:solidFill>
          <a:ln>
            <a:noFill/>
          </a:ln>
          <a:effectLst/>
        </p:spPr>
        <p:style>
          <a:lnRef idx="2">
            <a:schemeClr val="accent1"/>
          </a:lnRef>
          <a:fillRef idx="0">
            <a:schemeClr val="accent1"/>
          </a:fillRef>
          <a:effectRef idx="1">
            <a:schemeClr val="accent1"/>
          </a:effectRef>
          <a:fontRef idx="minor">
            <a:schemeClr val="tx1"/>
          </a:fontRef>
        </p:style>
        <p:txBody>
          <a:bodyPr rtlCol="0" anchor="t"/>
          <a:lstStyle/>
          <a:p>
            <a:pPr lvl="1"/>
            <a:endParaRPr lang="en-US" sz="1600" u="sng" dirty="0"/>
          </a:p>
          <a:p>
            <a:pPr lvl="1"/>
            <a:r>
              <a:rPr lang="en-US" sz="2000" u="sng" dirty="0"/>
              <a:t>Broadcom Inc. (AVGO)</a:t>
            </a:r>
          </a:p>
          <a:p>
            <a:pPr lvl="1"/>
            <a:endParaRPr lang="en-US" sz="1600" u="sng" dirty="0"/>
          </a:p>
          <a:p>
            <a:pPr lvl="1"/>
            <a:r>
              <a:rPr lang="en-US" sz="1200" dirty="0"/>
              <a:t>Digital/analog semiconductors, interfaces for Bluetooth, routers, switches, processors, and fiber optics.</a:t>
            </a:r>
          </a:p>
        </p:txBody>
      </p:sp>
      <p:sp>
        <p:nvSpPr>
          <p:cNvPr id="10" name="Rectangle 9">
            <a:extLst>
              <a:ext uri="{FF2B5EF4-FFF2-40B4-BE49-F238E27FC236}">
                <a16:creationId xmlns:a16="http://schemas.microsoft.com/office/drawing/2014/main" id="{56787E3A-0B1E-4D95-9F21-9BD61262BB4F}"/>
              </a:ext>
            </a:extLst>
          </p:cNvPr>
          <p:cNvSpPr/>
          <p:nvPr/>
        </p:nvSpPr>
        <p:spPr>
          <a:xfrm>
            <a:off x="9814560" y="1051133"/>
            <a:ext cx="2377440" cy="4937760"/>
          </a:xfrm>
          <a:prstGeom prst="rect">
            <a:avLst/>
          </a:prstGeom>
          <a:solidFill>
            <a:srgbClr val="B3301B"/>
          </a:solidFill>
          <a:ln>
            <a:noFill/>
          </a:ln>
          <a:effectLst/>
        </p:spPr>
        <p:style>
          <a:lnRef idx="2">
            <a:schemeClr val="accent1"/>
          </a:lnRef>
          <a:fillRef idx="0">
            <a:schemeClr val="accent1"/>
          </a:fillRef>
          <a:effectRef idx="1">
            <a:schemeClr val="accent1"/>
          </a:effectRef>
          <a:fontRef idx="minor">
            <a:schemeClr val="tx1"/>
          </a:fontRef>
        </p:style>
        <p:txBody>
          <a:bodyPr rtlCol="0" anchor="t"/>
          <a:lstStyle/>
          <a:p>
            <a:pPr lvl="1"/>
            <a:endParaRPr lang="en-US" sz="1600" u="sng" dirty="0">
              <a:solidFill>
                <a:schemeClr val="bg1"/>
              </a:solidFill>
            </a:endParaRPr>
          </a:p>
          <a:p>
            <a:pPr lvl="1"/>
            <a:r>
              <a:rPr lang="en-US" sz="2000" u="sng" dirty="0">
                <a:solidFill>
                  <a:schemeClr val="bg1"/>
                </a:solidFill>
              </a:rPr>
              <a:t>Micron Technology Inc. (MU)</a:t>
            </a:r>
          </a:p>
          <a:p>
            <a:pPr lvl="1"/>
            <a:endParaRPr lang="en-US" sz="1600" u="sng" dirty="0">
              <a:solidFill>
                <a:schemeClr val="bg1"/>
              </a:solidFill>
            </a:endParaRPr>
          </a:p>
          <a:p>
            <a:pPr lvl="1"/>
            <a:r>
              <a:rPr lang="en-US" sz="1200" dirty="0">
                <a:solidFill>
                  <a:schemeClr val="bg1"/>
                </a:solidFill>
              </a:rPr>
              <a:t>International semiconductor products for computers, consumer electronics, automobiles, communications, and servers. Also makes flash RAM products as well as rewritable disc storage solutions.</a:t>
            </a:r>
          </a:p>
        </p:txBody>
      </p:sp>
      <p:sp>
        <p:nvSpPr>
          <p:cNvPr id="11" name="TextBox 10">
            <a:extLst>
              <a:ext uri="{FF2B5EF4-FFF2-40B4-BE49-F238E27FC236}">
                <a16:creationId xmlns:a16="http://schemas.microsoft.com/office/drawing/2014/main" id="{D93005BB-D650-47A5-B822-2528E94B5C72}"/>
              </a:ext>
            </a:extLst>
          </p:cNvPr>
          <p:cNvSpPr txBox="1"/>
          <p:nvPr/>
        </p:nvSpPr>
        <p:spPr>
          <a:xfrm>
            <a:off x="0" y="6608896"/>
            <a:ext cx="12192000"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E0200"/>
                </a:solidFill>
                <a:effectLst/>
                <a:uLnTx/>
                <a:uFillTx/>
                <a:latin typeface="Segoe UI"/>
                <a:ea typeface="+mn-ea"/>
                <a:cs typeface="+mn-cs"/>
              </a:rPr>
              <a:t>DISTRIBUTION STATEMENT A. Approved for public release: distribution unlimited.</a:t>
            </a:r>
          </a:p>
        </p:txBody>
      </p:sp>
    </p:spTree>
    <p:extLst>
      <p:ext uri="{BB962C8B-B14F-4D97-AF65-F5344CB8AC3E}">
        <p14:creationId xmlns:p14="http://schemas.microsoft.com/office/powerpoint/2010/main" val="3860519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78C8C-62C2-4668-B86E-5279836A395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79493B43-6426-4D8A-85BC-DB685AA05359}"/>
              </a:ext>
            </a:extLst>
          </p:cNvPr>
          <p:cNvSpPr>
            <a:spLocks noGrp="1"/>
          </p:cNvSpPr>
          <p:nvPr>
            <p:ph idx="1"/>
          </p:nvPr>
        </p:nvSpPr>
        <p:spPr/>
        <p:txBody>
          <a:bodyPr/>
          <a:lstStyle/>
          <a:p>
            <a:pPr marL="457200" indent="-457200">
              <a:buFont typeface="Arial" panose="020B0604020202020204" pitchFamily="34" charset="0"/>
              <a:buChar char="•"/>
            </a:pPr>
            <a:r>
              <a:rPr lang="en-US" sz="2400" dirty="0"/>
              <a:t>Microelectronics are key to establishing more efficient and convenient technology. </a:t>
            </a:r>
          </a:p>
          <a:p>
            <a:pPr marL="457200" indent="-457200">
              <a:buFont typeface="Arial" panose="020B0604020202020204" pitchFamily="34" charset="0"/>
              <a:buChar char="•"/>
            </a:pPr>
            <a:r>
              <a:rPr lang="en-US" sz="2400" dirty="0"/>
              <a:t>Creation of a U.S.-based, DoD-specific supply chain and “field-to-lab” pipeline will be of utmost importance to ensure the security of microelectronics.</a:t>
            </a:r>
          </a:p>
          <a:p>
            <a:pPr marL="457200" indent="-457200">
              <a:buFont typeface="Arial" panose="020B0604020202020204" pitchFamily="34" charset="0"/>
              <a:buChar char="•"/>
            </a:pPr>
            <a:r>
              <a:rPr lang="en-US" sz="2400" dirty="0"/>
              <a:t>The demand for microelectronics will only increase with the rise in IoT, automotive industry integration, and demand for smaller, cheaper consumer electronics.</a:t>
            </a:r>
          </a:p>
          <a:p>
            <a:pPr marL="457200" indent="-457200">
              <a:buFont typeface="Arial" panose="020B0604020202020204" pitchFamily="34" charset="0"/>
              <a:buChar char="•"/>
            </a:pPr>
            <a:r>
              <a:rPr lang="en-US" sz="2400" dirty="0"/>
              <a:t>Supply shortages and the increased signal loss due to circuit board density are key challenges that need to be addressed.</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p:txBody>
      </p:sp>
      <p:sp>
        <p:nvSpPr>
          <p:cNvPr id="4" name="TextBox 3">
            <a:extLst>
              <a:ext uri="{FF2B5EF4-FFF2-40B4-BE49-F238E27FC236}">
                <a16:creationId xmlns:a16="http://schemas.microsoft.com/office/drawing/2014/main" id="{EBCD6851-CC5B-42BD-B47C-1A9B8CECB67A}"/>
              </a:ext>
            </a:extLst>
          </p:cNvPr>
          <p:cNvSpPr txBox="1"/>
          <p:nvPr/>
        </p:nvSpPr>
        <p:spPr>
          <a:xfrm>
            <a:off x="0" y="6608896"/>
            <a:ext cx="12192000"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E0200"/>
                </a:solidFill>
                <a:effectLst/>
                <a:uLnTx/>
                <a:uFillTx/>
                <a:latin typeface="Segoe UI"/>
                <a:ea typeface="+mn-ea"/>
                <a:cs typeface="+mn-cs"/>
              </a:rPr>
              <a:t>DISTRIBUTION STATEMENT A. Approved for public release: distribution unlimited.</a:t>
            </a:r>
          </a:p>
        </p:txBody>
      </p:sp>
    </p:spTree>
    <p:extLst>
      <p:ext uri="{BB962C8B-B14F-4D97-AF65-F5344CB8AC3E}">
        <p14:creationId xmlns:p14="http://schemas.microsoft.com/office/powerpoint/2010/main" val="3047179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08C9F-C754-44E0-A2DD-37F12431DB20}"/>
              </a:ext>
            </a:extLst>
          </p:cNvPr>
          <p:cNvSpPr>
            <a:spLocks noGrp="1"/>
          </p:cNvSpPr>
          <p:nvPr>
            <p:ph type="title"/>
          </p:nvPr>
        </p:nvSpPr>
        <p:spPr/>
        <p:txBody>
          <a:bodyPr/>
          <a:lstStyle/>
          <a:p>
            <a:r>
              <a:rPr lang="en-US" dirty="0"/>
              <a:t>Further Resources</a:t>
            </a:r>
          </a:p>
        </p:txBody>
      </p:sp>
      <p:sp>
        <p:nvSpPr>
          <p:cNvPr id="3" name="Content Placeholder 2">
            <a:extLst>
              <a:ext uri="{FF2B5EF4-FFF2-40B4-BE49-F238E27FC236}">
                <a16:creationId xmlns:a16="http://schemas.microsoft.com/office/drawing/2014/main" id="{8F384A30-EF0D-47FD-B812-D6AC79E17562}"/>
              </a:ext>
            </a:extLst>
          </p:cNvPr>
          <p:cNvSpPr>
            <a:spLocks noGrp="1"/>
          </p:cNvSpPr>
          <p:nvPr>
            <p:ph idx="1"/>
          </p:nvPr>
        </p:nvSpPr>
        <p:spPr/>
        <p:txBody>
          <a:bodyPr/>
          <a:lstStyle/>
          <a:p>
            <a:pPr marL="457200" indent="-457200">
              <a:buFont typeface="Arial" panose="020B0604020202020204" pitchFamily="34" charset="0"/>
              <a:buChar char="•"/>
            </a:pPr>
            <a:r>
              <a:rPr lang="en-US" sz="2000" dirty="0">
                <a:hlinkClick r:id="rId2"/>
              </a:rPr>
              <a:t>https://www.thetechoutlook.com/news/defense/state-of-the-art-microelectronics-technologies-for-u-s-air-force-with-194-3m-contract-won-by-kbr/</a:t>
            </a:r>
            <a:endParaRPr lang="en-US" sz="2000" dirty="0"/>
          </a:p>
          <a:p>
            <a:pPr marL="457200" indent="-457200">
              <a:buFont typeface="Arial" panose="020B0604020202020204" pitchFamily="34" charset="0"/>
              <a:buChar char="•"/>
            </a:pPr>
            <a:r>
              <a:rPr lang="en-US" sz="2000" dirty="0">
                <a:hlinkClick r:id="rId3"/>
              </a:rPr>
              <a:t>https://www.defense.gov/News/News-Stories/Article/Article/2320194/dod-can-lead-microelectronics-manufacturing-back-to-us/</a:t>
            </a:r>
            <a:endParaRPr lang="en-US" sz="2000" dirty="0"/>
          </a:p>
          <a:p>
            <a:pPr marL="457200" indent="-457200">
              <a:buFont typeface="Arial" panose="020B0604020202020204" pitchFamily="34" charset="0"/>
              <a:buChar char="•"/>
            </a:pPr>
            <a:r>
              <a:rPr lang="en-US" sz="2000" dirty="0">
                <a:hlinkClick r:id="rId4"/>
              </a:rPr>
              <a:t>http://www.ndia.org/-/media/sites/ndia/divisions/electronics/ndia-ed-mtg-020719_jeremy-muldavin_overview-vf.ashx?la=en</a:t>
            </a:r>
            <a:r>
              <a:rPr lang="en-US" sz="2000" dirty="0"/>
              <a:t> </a:t>
            </a:r>
          </a:p>
          <a:p>
            <a:pPr marL="457200" indent="-457200">
              <a:buFont typeface="Arial" panose="020B0604020202020204" pitchFamily="34" charset="0"/>
              <a:buChar char="•"/>
            </a:pPr>
            <a:r>
              <a:rPr lang="en-US" sz="2000" dirty="0">
                <a:hlinkClick r:id="rId5"/>
              </a:rPr>
              <a:t>Moore's Law and Intel Innovation</a:t>
            </a:r>
            <a:endParaRPr lang="en-US" sz="2000" dirty="0"/>
          </a:p>
          <a:p>
            <a:pPr marL="457200" indent="-457200">
              <a:buFont typeface="Arial" panose="020B0604020202020204" pitchFamily="34" charset="0"/>
              <a:buChar char="•"/>
            </a:pPr>
            <a:r>
              <a:rPr lang="en-US" sz="2000" dirty="0">
                <a:hlinkClick r:id="rId6"/>
              </a:rPr>
              <a:t>Microelectronics - DoD Modernization Priorities – </a:t>
            </a:r>
            <a:r>
              <a:rPr lang="en-US" sz="2000" dirty="0" err="1">
                <a:hlinkClick r:id="rId6"/>
              </a:rPr>
              <a:t>DoDTechipedia</a:t>
            </a:r>
            <a:endParaRPr lang="en-US" sz="2000" dirty="0"/>
          </a:p>
          <a:p>
            <a:pPr marL="457200" indent="-457200">
              <a:buFont typeface="Arial" panose="020B0604020202020204" pitchFamily="34" charset="0"/>
              <a:buChar char="•"/>
            </a:pPr>
            <a:r>
              <a:rPr lang="en-US" sz="2000" dirty="0">
                <a:hlinkClick r:id="rId7"/>
              </a:rPr>
              <a:t>The Benefits and Challenges of Microelectronics Designs | Sierra Circuits (protoexpress.com)</a:t>
            </a:r>
            <a:endParaRPr lang="en-US" sz="2000" dirty="0"/>
          </a:p>
          <a:p>
            <a:pPr marL="457200" indent="-457200">
              <a:buFont typeface="Arial" panose="020B0604020202020204" pitchFamily="34" charset="0"/>
              <a:buChar char="•"/>
            </a:pPr>
            <a:r>
              <a:rPr lang="en-US" sz="2000" dirty="0">
                <a:hlinkClick r:id="rId8"/>
              </a:rPr>
              <a:t>These 169 industries are being hit by the global chip shortage (yahoo.com)</a:t>
            </a:r>
            <a:endParaRPr lang="en-US" sz="2000" dirty="0"/>
          </a:p>
          <a:p>
            <a:pPr marL="457200" indent="-457200">
              <a:buFont typeface="Arial" panose="020B0604020202020204" pitchFamily="34" charset="0"/>
              <a:buChar char="•"/>
            </a:pPr>
            <a:endParaRPr lang="en-US" sz="2000" dirty="0"/>
          </a:p>
        </p:txBody>
      </p:sp>
      <p:sp>
        <p:nvSpPr>
          <p:cNvPr id="4" name="TextBox 3">
            <a:extLst>
              <a:ext uri="{FF2B5EF4-FFF2-40B4-BE49-F238E27FC236}">
                <a16:creationId xmlns:a16="http://schemas.microsoft.com/office/drawing/2014/main" id="{0D0CF5E0-4BA4-4A11-B0EA-8331538F7007}"/>
              </a:ext>
            </a:extLst>
          </p:cNvPr>
          <p:cNvSpPr txBox="1"/>
          <p:nvPr/>
        </p:nvSpPr>
        <p:spPr>
          <a:xfrm>
            <a:off x="0" y="6608896"/>
            <a:ext cx="12192000"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E0200"/>
                </a:solidFill>
                <a:effectLst/>
                <a:uLnTx/>
                <a:uFillTx/>
                <a:latin typeface="Segoe UI"/>
                <a:ea typeface="+mn-ea"/>
                <a:cs typeface="+mn-cs"/>
              </a:rPr>
              <a:t>DISTRIBUTION STATEMENT A. Approved for public release: distribution unlimited.</a:t>
            </a:r>
          </a:p>
        </p:txBody>
      </p:sp>
    </p:spTree>
    <p:extLst>
      <p:ext uri="{BB962C8B-B14F-4D97-AF65-F5344CB8AC3E}">
        <p14:creationId xmlns:p14="http://schemas.microsoft.com/office/powerpoint/2010/main" val="2717242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B56F3-1EE5-41D5-B9EB-A672ED3DC3FE}"/>
              </a:ext>
            </a:extLst>
          </p:cNvPr>
          <p:cNvSpPr>
            <a:spLocks noGrp="1"/>
          </p:cNvSpPr>
          <p:nvPr>
            <p:ph type="title"/>
          </p:nvPr>
        </p:nvSpPr>
        <p:spPr/>
        <p:txBody>
          <a:bodyPr wrap="square" anchor="ctr">
            <a:normAutofit/>
          </a:bodyPr>
          <a:lstStyle/>
          <a:p>
            <a:r>
              <a:rPr lang="en-US" dirty="0"/>
              <a:t>What Are Microelectronics?</a:t>
            </a:r>
          </a:p>
        </p:txBody>
      </p:sp>
      <p:graphicFrame>
        <p:nvGraphicFramePr>
          <p:cNvPr id="5" name="Content Placeholder 2">
            <a:extLst>
              <a:ext uri="{FF2B5EF4-FFF2-40B4-BE49-F238E27FC236}">
                <a16:creationId xmlns:a16="http://schemas.microsoft.com/office/drawing/2014/main" id="{018A2929-9134-4F53-B102-2B7F77B5D11C}"/>
              </a:ext>
            </a:extLst>
          </p:cNvPr>
          <p:cNvGraphicFramePr>
            <a:graphicFrameLocks noGrp="1"/>
          </p:cNvGraphicFramePr>
          <p:nvPr>
            <p:ph idx="1"/>
            <p:extLst>
              <p:ext uri="{D42A27DB-BD31-4B8C-83A1-F6EECF244321}">
                <p14:modId xmlns:p14="http://schemas.microsoft.com/office/powerpoint/2010/main" val="360081475"/>
              </p:ext>
            </p:extLst>
          </p:nvPr>
        </p:nvGraphicFramePr>
        <p:xfrm>
          <a:off x="609600" y="1274763"/>
          <a:ext cx="10972800" cy="4638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C08236E-4705-4C02-B4D3-CFFBC997DDCA}"/>
              </a:ext>
            </a:extLst>
          </p:cNvPr>
          <p:cNvSpPr txBox="1"/>
          <p:nvPr/>
        </p:nvSpPr>
        <p:spPr>
          <a:xfrm>
            <a:off x="0" y="6608896"/>
            <a:ext cx="12192000"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E0200"/>
                </a:solidFill>
                <a:effectLst/>
                <a:uLnTx/>
                <a:uFillTx/>
                <a:latin typeface="Segoe UI"/>
                <a:ea typeface="+mn-ea"/>
                <a:cs typeface="+mn-cs"/>
              </a:rPr>
              <a:t>DISTRIBUTION STATEMENT A. Approved for public release: distribution unlimited.</a:t>
            </a:r>
          </a:p>
        </p:txBody>
      </p:sp>
    </p:spTree>
    <p:extLst>
      <p:ext uri="{BB962C8B-B14F-4D97-AF65-F5344CB8AC3E}">
        <p14:creationId xmlns:p14="http://schemas.microsoft.com/office/powerpoint/2010/main" val="2879290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FC3EA-672F-4629-BB7D-86C6027150D9}"/>
              </a:ext>
            </a:extLst>
          </p:cNvPr>
          <p:cNvSpPr>
            <a:spLocks noGrp="1"/>
          </p:cNvSpPr>
          <p:nvPr>
            <p:ph type="title"/>
          </p:nvPr>
        </p:nvSpPr>
        <p:spPr>
          <a:xfrm>
            <a:off x="609600" y="423969"/>
            <a:ext cx="5095240" cy="1200329"/>
          </a:xfrm>
        </p:spPr>
        <p:txBody>
          <a:bodyPr wrap="square" anchor="ctr">
            <a:normAutofit/>
          </a:bodyPr>
          <a:lstStyle/>
          <a:p>
            <a:r>
              <a:rPr lang="en-US" dirty="0"/>
              <a:t>Microelectronic Parts and Materials</a:t>
            </a:r>
          </a:p>
        </p:txBody>
      </p:sp>
      <p:pic>
        <p:nvPicPr>
          <p:cNvPr id="5" name="Picture 4" descr="A picture containing text&#10;&#10;Description automatically generated">
            <a:extLst>
              <a:ext uri="{FF2B5EF4-FFF2-40B4-BE49-F238E27FC236}">
                <a16:creationId xmlns:a16="http://schemas.microsoft.com/office/drawing/2014/main" id="{F4BCDDB5-D248-4760-8A6B-1F1FB4582909}"/>
              </a:ext>
            </a:extLst>
          </p:cNvPr>
          <p:cNvPicPr>
            <a:picLocks noChangeAspect="1"/>
          </p:cNvPicPr>
          <p:nvPr/>
        </p:nvPicPr>
        <p:blipFill rotWithShape="1">
          <a:blip r:embed="rId2">
            <a:extLst>
              <a:ext uri="{28A0092B-C50C-407E-A947-70E740481C1C}">
                <a14:useLocalDpi xmlns:a14="http://schemas.microsoft.com/office/drawing/2010/main" val="0"/>
              </a:ext>
            </a:extLst>
          </a:blip>
          <a:srcRect l="7460" r="19759" b="-1"/>
          <a:stretch/>
        </p:blipFill>
        <p:spPr>
          <a:xfrm>
            <a:off x="6283726" y="322141"/>
            <a:ext cx="5411400" cy="5093140"/>
          </a:xfrm>
          <a:prstGeom prst="ellipse">
            <a:avLst/>
          </a:prstGeom>
          <a:noFill/>
          <a:ln w="73025" cmpd="thinThick">
            <a:solidFill>
              <a:schemeClr val="accent1"/>
            </a:solidFill>
            <a:miter lim="800000"/>
            <a:headEnd/>
            <a:tailEnd/>
          </a:ln>
        </p:spPr>
      </p:pic>
      <p:sp>
        <p:nvSpPr>
          <p:cNvPr id="3" name="Content Placeholder 2">
            <a:extLst>
              <a:ext uri="{FF2B5EF4-FFF2-40B4-BE49-F238E27FC236}">
                <a16:creationId xmlns:a16="http://schemas.microsoft.com/office/drawing/2014/main" id="{8B3F891B-05C9-4801-B4B7-5E2A8CFECA95}"/>
              </a:ext>
            </a:extLst>
          </p:cNvPr>
          <p:cNvSpPr>
            <a:spLocks noGrp="1"/>
          </p:cNvSpPr>
          <p:nvPr>
            <p:ph idx="1"/>
          </p:nvPr>
        </p:nvSpPr>
        <p:spPr>
          <a:xfrm>
            <a:off x="609599" y="2037080"/>
            <a:ext cx="5298675" cy="3627120"/>
          </a:xfrm>
        </p:spPr>
        <p:txBody>
          <a:bodyPr wrap="square" anchor="t">
            <a:normAutofit fontScale="92500" lnSpcReduction="20000"/>
          </a:bodyPr>
          <a:lstStyle/>
          <a:p>
            <a:pPr marL="342900" indent="-342900">
              <a:lnSpc>
                <a:spcPct val="90000"/>
              </a:lnSpc>
              <a:buFont typeface="Arial" panose="020B0604020202020204" pitchFamily="34" charset="0"/>
              <a:buChar char="•"/>
            </a:pPr>
            <a:r>
              <a:rPr lang="en-US" dirty="0"/>
              <a:t>Microelectronics consist of the same components as regular electronics, only smaller:	</a:t>
            </a:r>
          </a:p>
          <a:p>
            <a:pPr marL="800100" lvl="1" indent="-342900">
              <a:lnSpc>
                <a:spcPct val="90000"/>
              </a:lnSpc>
              <a:buFont typeface="Arial" panose="020B0604020202020204" pitchFamily="34" charset="0"/>
              <a:buChar char="•"/>
            </a:pPr>
            <a:r>
              <a:rPr lang="en-US" dirty="0"/>
              <a:t>transistors</a:t>
            </a:r>
          </a:p>
          <a:p>
            <a:pPr marL="800100" lvl="1" indent="-342900">
              <a:lnSpc>
                <a:spcPct val="90000"/>
              </a:lnSpc>
              <a:buFont typeface="Arial" panose="020B0604020202020204" pitchFamily="34" charset="0"/>
              <a:buChar char="•"/>
            </a:pPr>
            <a:r>
              <a:rPr lang="en-US" dirty="0"/>
              <a:t>capacitors</a:t>
            </a:r>
          </a:p>
          <a:p>
            <a:pPr marL="800100" lvl="1" indent="-342900">
              <a:lnSpc>
                <a:spcPct val="90000"/>
              </a:lnSpc>
              <a:buFont typeface="Arial" panose="020B0604020202020204" pitchFamily="34" charset="0"/>
              <a:buChar char="•"/>
            </a:pPr>
            <a:r>
              <a:rPr lang="en-US" dirty="0"/>
              <a:t>inductors </a:t>
            </a:r>
          </a:p>
          <a:p>
            <a:pPr marL="800100" lvl="1" indent="-342900">
              <a:lnSpc>
                <a:spcPct val="90000"/>
              </a:lnSpc>
              <a:buFont typeface="Arial" panose="020B0604020202020204" pitchFamily="34" charset="0"/>
              <a:buChar char="•"/>
            </a:pPr>
            <a:r>
              <a:rPr lang="en-US" dirty="0"/>
              <a:t>resistors</a:t>
            </a:r>
          </a:p>
          <a:p>
            <a:pPr marL="800100" lvl="1" indent="-342900">
              <a:lnSpc>
                <a:spcPct val="90000"/>
              </a:lnSpc>
              <a:buFont typeface="Arial" panose="020B0604020202020204" pitchFamily="34" charset="0"/>
              <a:buChar char="•"/>
            </a:pPr>
            <a:r>
              <a:rPr lang="en-US" dirty="0"/>
              <a:t>diodes</a:t>
            </a:r>
          </a:p>
          <a:p>
            <a:pPr marL="800100" lvl="1" indent="-342900">
              <a:lnSpc>
                <a:spcPct val="90000"/>
              </a:lnSpc>
              <a:buFont typeface="Arial" panose="020B0604020202020204" pitchFamily="34" charset="0"/>
              <a:buChar char="•"/>
            </a:pPr>
            <a:r>
              <a:rPr lang="en-US" dirty="0"/>
              <a:t>insulators </a:t>
            </a:r>
          </a:p>
          <a:p>
            <a:pPr marL="800100" lvl="1" indent="-342900">
              <a:lnSpc>
                <a:spcPct val="90000"/>
              </a:lnSpc>
              <a:buFont typeface="Arial" panose="020B0604020202020204" pitchFamily="34" charset="0"/>
              <a:buChar char="•"/>
            </a:pPr>
            <a:r>
              <a:rPr lang="en-US" dirty="0"/>
              <a:t>conductors </a:t>
            </a:r>
          </a:p>
          <a:p>
            <a:pPr marL="457200" indent="-457200">
              <a:lnSpc>
                <a:spcPct val="90000"/>
              </a:lnSpc>
              <a:buFont typeface="Arial" panose="020B0604020202020204" pitchFamily="34" charset="0"/>
              <a:buChar char="•"/>
            </a:pPr>
            <a:r>
              <a:rPr lang="en-US" dirty="0"/>
              <a:t>Microelectronics are made of common raw materials, including silicon, silicon crystals, and metal nitrides.</a:t>
            </a:r>
          </a:p>
        </p:txBody>
      </p:sp>
      <p:sp>
        <p:nvSpPr>
          <p:cNvPr id="4" name="TextBox 3">
            <a:extLst>
              <a:ext uri="{FF2B5EF4-FFF2-40B4-BE49-F238E27FC236}">
                <a16:creationId xmlns:a16="http://schemas.microsoft.com/office/drawing/2014/main" id="{2130CAD2-C52A-47AF-8388-5F086BD0B29C}"/>
              </a:ext>
            </a:extLst>
          </p:cNvPr>
          <p:cNvSpPr txBox="1"/>
          <p:nvPr/>
        </p:nvSpPr>
        <p:spPr>
          <a:xfrm>
            <a:off x="8377935" y="5581227"/>
            <a:ext cx="1222982" cy="276999"/>
          </a:xfrm>
          <a:prstGeom prst="rect">
            <a:avLst/>
          </a:prstGeom>
          <a:noFill/>
        </p:spPr>
        <p:txBody>
          <a:bodyPr wrap="square" lIns="91440" tIns="45720" rIns="91440" bIns="45720" rtlCol="0" anchor="t">
            <a:spAutoFit/>
          </a:bodyPr>
          <a:lstStyle/>
          <a:p>
            <a:r>
              <a:rPr lang="en-US" sz="1200" dirty="0"/>
              <a:t>Source: tak.gov</a:t>
            </a:r>
          </a:p>
        </p:txBody>
      </p:sp>
      <p:sp>
        <p:nvSpPr>
          <p:cNvPr id="6" name="TextBox 5">
            <a:extLst>
              <a:ext uri="{FF2B5EF4-FFF2-40B4-BE49-F238E27FC236}">
                <a16:creationId xmlns:a16="http://schemas.microsoft.com/office/drawing/2014/main" id="{AF6C2219-761A-43DD-8210-3609503A77C8}"/>
              </a:ext>
            </a:extLst>
          </p:cNvPr>
          <p:cNvSpPr txBox="1"/>
          <p:nvPr/>
        </p:nvSpPr>
        <p:spPr>
          <a:xfrm>
            <a:off x="0" y="6608896"/>
            <a:ext cx="12192000"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E0200"/>
                </a:solidFill>
                <a:effectLst/>
                <a:uLnTx/>
                <a:uFillTx/>
                <a:latin typeface="Segoe UI"/>
                <a:ea typeface="+mn-ea"/>
                <a:cs typeface="+mn-cs"/>
              </a:rPr>
              <a:t>DISTRIBUTION STATEMENT A. Approved for public release: distribution unlimited.</a:t>
            </a:r>
          </a:p>
        </p:txBody>
      </p:sp>
    </p:spTree>
    <p:extLst>
      <p:ext uri="{BB962C8B-B14F-4D97-AF65-F5344CB8AC3E}">
        <p14:creationId xmlns:p14="http://schemas.microsoft.com/office/powerpoint/2010/main" val="3896851832"/>
      </p:ext>
    </p:extLst>
  </p:cSld>
  <p:clrMapOvr>
    <a:masterClrMapping/>
  </p:clrMapOvr>
  <mc:AlternateContent xmlns:mc="http://schemas.openxmlformats.org/markup-compatibility/2006" xmlns:p14="http://schemas.microsoft.com/office/powerpoint/2010/main">
    <mc:Choice Requires="p14">
      <p:transition spd="slow" p14:dur="2000" advTm="77045"/>
    </mc:Choice>
    <mc:Fallback xmlns="">
      <p:transition spd="slow" advTm="7704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5803-A082-497D-8ED4-F06B48513499}"/>
              </a:ext>
            </a:extLst>
          </p:cNvPr>
          <p:cNvSpPr>
            <a:spLocks noGrp="1"/>
          </p:cNvSpPr>
          <p:nvPr>
            <p:ph type="title"/>
          </p:nvPr>
        </p:nvSpPr>
        <p:spPr>
          <a:xfrm>
            <a:off x="609600" y="423969"/>
            <a:ext cx="5095240" cy="1200329"/>
          </a:xfrm>
        </p:spPr>
        <p:txBody>
          <a:bodyPr wrap="square" anchor="ctr">
            <a:normAutofit fontScale="90000"/>
          </a:bodyPr>
          <a:lstStyle/>
          <a:p>
            <a:r>
              <a:rPr lang="en-US" dirty="0"/>
              <a:t>Example:  Radio Frequency Identification (RFID)</a:t>
            </a:r>
          </a:p>
        </p:txBody>
      </p:sp>
      <p:graphicFrame>
        <p:nvGraphicFramePr>
          <p:cNvPr id="1030" name="Content Placeholder 3">
            <a:extLst>
              <a:ext uri="{FF2B5EF4-FFF2-40B4-BE49-F238E27FC236}">
                <a16:creationId xmlns:a16="http://schemas.microsoft.com/office/drawing/2014/main" id="{CC36E09C-E64D-4E17-BBA1-F12CFB90DB36}"/>
              </a:ext>
            </a:extLst>
          </p:cNvPr>
          <p:cNvGraphicFramePr>
            <a:graphicFrameLocks noGrp="1"/>
          </p:cNvGraphicFramePr>
          <p:nvPr>
            <p:ph idx="1"/>
            <p:extLst>
              <p:ext uri="{D42A27DB-BD31-4B8C-83A1-F6EECF244321}">
                <p14:modId xmlns:p14="http://schemas.microsoft.com/office/powerpoint/2010/main" val="934516941"/>
              </p:ext>
            </p:extLst>
          </p:nvPr>
        </p:nvGraphicFramePr>
        <p:xfrm>
          <a:off x="609600" y="2037080"/>
          <a:ext cx="5095240" cy="3627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7889F6C7-0F93-478D-B25F-D0304A958436}"/>
              </a:ext>
            </a:extLst>
          </p:cNvPr>
          <p:cNvSpPr txBox="1"/>
          <p:nvPr/>
        </p:nvSpPr>
        <p:spPr>
          <a:xfrm>
            <a:off x="8137753" y="5305425"/>
            <a:ext cx="6102568" cy="246221"/>
          </a:xfrm>
          <a:prstGeom prst="rect">
            <a:avLst/>
          </a:prstGeom>
          <a:noFill/>
        </p:spPr>
        <p:txBody>
          <a:bodyPr wrap="square" lIns="91440" tIns="45720" rIns="91440" bIns="45720" rtlCol="0" anchor="t">
            <a:spAutoFit/>
          </a:bodyPr>
          <a:lstStyle/>
          <a:p>
            <a:r>
              <a:rPr lang="en-US" sz="1000" dirty="0"/>
              <a:t>Source:  Nist.gov</a:t>
            </a:r>
          </a:p>
        </p:txBody>
      </p:sp>
      <p:pic>
        <p:nvPicPr>
          <p:cNvPr id="1028" name="Picture 4" descr="a hand holding an RFID tag, a thumb-length plastic object with antennae">
            <a:extLst>
              <a:ext uri="{FF2B5EF4-FFF2-40B4-BE49-F238E27FC236}">
                <a16:creationId xmlns:a16="http://schemas.microsoft.com/office/drawing/2014/main" id="{78B4605A-31CF-4381-93B2-5365E9B735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5875" y="1342780"/>
            <a:ext cx="4963162" cy="39626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E2CE594-E1ED-476C-9A68-2311F3ED3179}"/>
              </a:ext>
            </a:extLst>
          </p:cNvPr>
          <p:cNvSpPr txBox="1"/>
          <p:nvPr/>
        </p:nvSpPr>
        <p:spPr>
          <a:xfrm>
            <a:off x="0" y="6608896"/>
            <a:ext cx="12192000"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E0200"/>
                </a:solidFill>
                <a:effectLst/>
                <a:uLnTx/>
                <a:uFillTx/>
                <a:latin typeface="Segoe UI"/>
                <a:ea typeface="+mn-ea"/>
                <a:cs typeface="+mn-cs"/>
              </a:rPr>
              <a:t>DISTRIBUTION STATEMENT A. Approved for public release: distribution unlimited.</a:t>
            </a:r>
          </a:p>
        </p:txBody>
      </p:sp>
    </p:spTree>
    <p:extLst>
      <p:ext uri="{BB962C8B-B14F-4D97-AF65-F5344CB8AC3E}">
        <p14:creationId xmlns:p14="http://schemas.microsoft.com/office/powerpoint/2010/main" val="1924719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FA58-0F5D-4ED1-9211-87877D8A8B71}"/>
              </a:ext>
            </a:extLst>
          </p:cNvPr>
          <p:cNvSpPr>
            <a:spLocks noGrp="1"/>
          </p:cNvSpPr>
          <p:nvPr>
            <p:ph type="title"/>
          </p:nvPr>
        </p:nvSpPr>
        <p:spPr>
          <a:xfrm>
            <a:off x="609599" y="214752"/>
            <a:ext cx="11155053" cy="584775"/>
          </a:xfrm>
        </p:spPr>
        <p:txBody>
          <a:bodyPr/>
          <a:lstStyle/>
          <a:p>
            <a:r>
              <a:rPr lang="en-US" sz="3200" dirty="0"/>
              <a:t>The Importance of Microelectronics to the DoD (1/3)</a:t>
            </a:r>
          </a:p>
        </p:txBody>
      </p:sp>
      <p:sp>
        <p:nvSpPr>
          <p:cNvPr id="3" name="Content Placeholder 2">
            <a:extLst>
              <a:ext uri="{FF2B5EF4-FFF2-40B4-BE49-F238E27FC236}">
                <a16:creationId xmlns:a16="http://schemas.microsoft.com/office/drawing/2014/main" id="{54C0BA15-848A-462B-AFA3-5A5A4CD92A91}"/>
              </a:ext>
            </a:extLst>
          </p:cNvPr>
          <p:cNvSpPr>
            <a:spLocks noGrp="1"/>
          </p:cNvSpPr>
          <p:nvPr>
            <p:ph idx="1"/>
          </p:nvPr>
        </p:nvSpPr>
        <p:spPr/>
        <p:txBody>
          <a:bodyPr/>
          <a:lstStyle/>
          <a:p>
            <a:pPr marL="457200" indent="-457200">
              <a:buFont typeface="Arial" panose="020B0604020202020204" pitchFamily="34" charset="0"/>
              <a:buChar char="•"/>
            </a:pPr>
            <a:r>
              <a:rPr lang="en-US" sz="2400" dirty="0"/>
              <a:t>Microelectronics play a large role in state-of-the-art technology. </a:t>
            </a:r>
          </a:p>
          <a:p>
            <a:pPr marL="914400" lvl="1" indent="-457200">
              <a:buFont typeface="Arial" panose="020B0604020202020204" pitchFamily="34" charset="0"/>
              <a:buChar char="•"/>
            </a:pPr>
            <a:r>
              <a:rPr lang="en-US" sz="2400" dirty="0"/>
              <a:t>Modern technology depends on semiconductor technology.</a:t>
            </a:r>
          </a:p>
          <a:p>
            <a:pPr marL="914400" lvl="1" indent="-457200">
              <a:buFont typeface="Arial" panose="020B0604020202020204" pitchFamily="34" charset="0"/>
              <a:buChar char="•"/>
            </a:pPr>
            <a:r>
              <a:rPr lang="en-US" sz="2400" dirty="0"/>
              <a:t>Microelectronics are used to increase efficiency and decrease size.</a:t>
            </a:r>
          </a:p>
          <a:p>
            <a:pPr marL="457200" indent="-457200">
              <a:buFont typeface="Arial" panose="020B0604020202020204" pitchFamily="34" charset="0"/>
              <a:buChar char="•"/>
            </a:pPr>
            <a:r>
              <a:rPr lang="en-US" sz="2400" dirty="0"/>
              <a:t>One of the foundations of U.S. military strategy and national security is maintaining technological superiority. As microelectronics is a rapidly developing field in the defense and commercial industries, it is an essential field of study for U.S. technological superiority.</a:t>
            </a:r>
          </a:p>
          <a:p>
            <a:pPr marL="457200" indent="-457200">
              <a:buFont typeface="Arial" panose="020B0604020202020204" pitchFamily="34" charset="0"/>
              <a:buChar char="•"/>
            </a:pPr>
            <a:r>
              <a:rPr lang="en-US" sz="2400" dirty="0"/>
              <a:t>Relevant end-user applications include miniaturizing soldier payload, increasing functionality per unit volume, and providing flexible electronics. </a:t>
            </a:r>
          </a:p>
          <a:p>
            <a:pPr marL="457200" indent="-457200">
              <a:buFont typeface="Arial" panose="020B0604020202020204" pitchFamily="34" charset="0"/>
              <a:buChar char="•"/>
            </a:pPr>
            <a:r>
              <a:rPr lang="en-US" sz="2400" dirty="0"/>
              <a:t>Applicable technology areas include advanced sensing, electronic warfare, information technology, and communication systems.</a:t>
            </a:r>
          </a:p>
        </p:txBody>
      </p:sp>
      <p:sp>
        <p:nvSpPr>
          <p:cNvPr id="4" name="TextBox 3">
            <a:extLst>
              <a:ext uri="{FF2B5EF4-FFF2-40B4-BE49-F238E27FC236}">
                <a16:creationId xmlns:a16="http://schemas.microsoft.com/office/drawing/2014/main" id="{ADEDEF23-B0B0-4794-A2A8-C7C19A25704A}"/>
              </a:ext>
            </a:extLst>
          </p:cNvPr>
          <p:cNvSpPr txBox="1"/>
          <p:nvPr/>
        </p:nvSpPr>
        <p:spPr>
          <a:xfrm>
            <a:off x="0" y="6608896"/>
            <a:ext cx="12192000"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E0200"/>
                </a:solidFill>
                <a:effectLst/>
                <a:uLnTx/>
                <a:uFillTx/>
                <a:latin typeface="Segoe UI"/>
                <a:ea typeface="+mn-ea"/>
                <a:cs typeface="+mn-cs"/>
              </a:rPr>
              <a:t>DISTRIBUTION STATEMENT A. Approved for public release: distribution unlimited.</a:t>
            </a:r>
          </a:p>
        </p:txBody>
      </p:sp>
    </p:spTree>
    <p:extLst>
      <p:ext uri="{BB962C8B-B14F-4D97-AF65-F5344CB8AC3E}">
        <p14:creationId xmlns:p14="http://schemas.microsoft.com/office/powerpoint/2010/main" val="838313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FA58-0F5D-4ED1-9211-87877D8A8B71}"/>
              </a:ext>
            </a:extLst>
          </p:cNvPr>
          <p:cNvSpPr>
            <a:spLocks noGrp="1"/>
          </p:cNvSpPr>
          <p:nvPr>
            <p:ph type="title"/>
          </p:nvPr>
        </p:nvSpPr>
        <p:spPr>
          <a:xfrm>
            <a:off x="609599" y="214752"/>
            <a:ext cx="11025673" cy="584775"/>
          </a:xfrm>
        </p:spPr>
        <p:txBody>
          <a:bodyPr/>
          <a:lstStyle/>
          <a:p>
            <a:r>
              <a:rPr lang="en-US" sz="3200" dirty="0"/>
              <a:t>The Importance of Microelectronics to the DoD (2/3)</a:t>
            </a:r>
          </a:p>
        </p:txBody>
      </p:sp>
      <p:sp>
        <p:nvSpPr>
          <p:cNvPr id="3" name="Content Placeholder 2">
            <a:extLst>
              <a:ext uri="{FF2B5EF4-FFF2-40B4-BE49-F238E27FC236}">
                <a16:creationId xmlns:a16="http://schemas.microsoft.com/office/drawing/2014/main" id="{54C0BA15-848A-462B-AFA3-5A5A4CD92A91}"/>
              </a:ext>
            </a:extLst>
          </p:cNvPr>
          <p:cNvSpPr>
            <a:spLocks noGrp="1"/>
          </p:cNvSpPr>
          <p:nvPr>
            <p:ph idx="1"/>
          </p:nvPr>
        </p:nvSpPr>
        <p:spPr>
          <a:xfrm>
            <a:off x="609600" y="1274886"/>
            <a:ext cx="11025672" cy="4851278"/>
          </a:xfrm>
        </p:spPr>
        <p:txBody>
          <a:bodyPr/>
          <a:lstStyle/>
          <a:p>
            <a:pPr marL="457200" indent="-457200">
              <a:buFont typeface="Arial" panose="020B0604020202020204" pitchFamily="34" charset="0"/>
              <a:buChar char="•"/>
            </a:pPr>
            <a:r>
              <a:rPr lang="en-US" dirty="0"/>
              <a:t>The design of some of the components is done within the United States. However, most of the fabrication, packaging, and testing steps are done offshore. </a:t>
            </a:r>
          </a:p>
          <a:p>
            <a:pPr marL="914400" lvl="1" indent="-457200">
              <a:buFont typeface="Arial" panose="020B0604020202020204" pitchFamily="34" charset="0"/>
              <a:buChar char="•"/>
            </a:pPr>
            <a:r>
              <a:rPr lang="en-US" dirty="0"/>
              <a:t>This presents a supply chain security risk in that there is no guarantee that these electronics return without backdoors, malicious codes, and data exfiltration methods.</a:t>
            </a:r>
          </a:p>
          <a:p>
            <a:pPr marL="457200" indent="-457200">
              <a:buFont typeface="Arial" panose="020B0604020202020204" pitchFamily="34" charset="0"/>
              <a:buChar char="•"/>
            </a:pPr>
            <a:r>
              <a:rPr lang="en-US" dirty="0"/>
              <a:t>One of the keys to fully harnessing the capabilities of microelectronics is to ensure that the United States can have full “lab-to-field” development and production processes conducted locally.</a:t>
            </a:r>
          </a:p>
          <a:p>
            <a:pPr marL="914400" lvl="1" indent="-457200">
              <a:buFont typeface="Arial" panose="020B0604020202020204" pitchFamily="34" charset="0"/>
              <a:buChar char="•"/>
            </a:pPr>
            <a:r>
              <a:rPr lang="en-US" dirty="0"/>
              <a:t>This will allow not only security but exclusive, tailored technology of these developed capabilities for U.S. use.</a:t>
            </a:r>
          </a:p>
          <a:p>
            <a:pPr marL="457200" indent="-457200">
              <a:buFont typeface="Arial" panose="020B0604020202020204" pitchFamily="34" charset="0"/>
              <a:buChar char="•"/>
            </a:pPr>
            <a:endParaRPr lang="en-US" dirty="0"/>
          </a:p>
          <a:p>
            <a:r>
              <a:rPr lang="en-US" dirty="0"/>
              <a:t>	</a:t>
            </a:r>
          </a:p>
        </p:txBody>
      </p:sp>
      <p:sp>
        <p:nvSpPr>
          <p:cNvPr id="4" name="TextBox 3">
            <a:extLst>
              <a:ext uri="{FF2B5EF4-FFF2-40B4-BE49-F238E27FC236}">
                <a16:creationId xmlns:a16="http://schemas.microsoft.com/office/drawing/2014/main" id="{CC0FDF43-0AB4-411B-83DF-256A57086D59}"/>
              </a:ext>
            </a:extLst>
          </p:cNvPr>
          <p:cNvSpPr txBox="1"/>
          <p:nvPr/>
        </p:nvSpPr>
        <p:spPr>
          <a:xfrm>
            <a:off x="0" y="6608896"/>
            <a:ext cx="12192000"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E0200"/>
                </a:solidFill>
                <a:effectLst/>
                <a:uLnTx/>
                <a:uFillTx/>
                <a:latin typeface="Segoe UI"/>
                <a:ea typeface="+mn-ea"/>
                <a:cs typeface="+mn-cs"/>
              </a:rPr>
              <a:t>DISTRIBUTION STATEMENT A. Approved for public release: distribution unlimited.</a:t>
            </a:r>
          </a:p>
        </p:txBody>
      </p:sp>
    </p:spTree>
    <p:extLst>
      <p:ext uri="{BB962C8B-B14F-4D97-AF65-F5344CB8AC3E}">
        <p14:creationId xmlns:p14="http://schemas.microsoft.com/office/powerpoint/2010/main" val="3996445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2543-6562-46EF-AC56-33015F54E3E8}"/>
              </a:ext>
            </a:extLst>
          </p:cNvPr>
          <p:cNvSpPr>
            <a:spLocks noGrp="1"/>
          </p:cNvSpPr>
          <p:nvPr>
            <p:ph type="title"/>
          </p:nvPr>
        </p:nvSpPr>
        <p:spPr>
          <a:xfrm>
            <a:off x="609599" y="214752"/>
            <a:ext cx="11025673" cy="584775"/>
          </a:xfrm>
        </p:spPr>
        <p:txBody>
          <a:bodyPr/>
          <a:lstStyle/>
          <a:p>
            <a:r>
              <a:rPr lang="en-US" sz="3200" dirty="0"/>
              <a:t>The Importance of Microelectronics to DoD (3/3)</a:t>
            </a:r>
          </a:p>
        </p:txBody>
      </p:sp>
      <p:sp>
        <p:nvSpPr>
          <p:cNvPr id="3" name="Content Placeholder 2">
            <a:extLst>
              <a:ext uri="{FF2B5EF4-FFF2-40B4-BE49-F238E27FC236}">
                <a16:creationId xmlns:a16="http://schemas.microsoft.com/office/drawing/2014/main" id="{CA12C7BF-AAF5-4405-907F-EE7B9AED4A44}"/>
              </a:ext>
            </a:extLst>
          </p:cNvPr>
          <p:cNvSpPr>
            <a:spLocks noGrp="1"/>
          </p:cNvSpPr>
          <p:nvPr>
            <p:ph idx="1"/>
          </p:nvPr>
        </p:nvSpPr>
        <p:spPr>
          <a:xfrm>
            <a:off x="487279" y="1274886"/>
            <a:ext cx="11291637" cy="4851278"/>
          </a:xfrm>
        </p:spPr>
        <p:txBody>
          <a:bodyPr/>
          <a:lstStyle/>
          <a:p>
            <a:pPr marL="457200" indent="-457200">
              <a:buFont typeface="Arial" panose="020B0604020202020204" pitchFamily="34" charset="0"/>
              <a:buChar char="•"/>
            </a:pPr>
            <a:r>
              <a:rPr lang="en-US" dirty="0"/>
              <a:t>Understanding and creating the means to develop the full life cycle of these technologies independently are key to ensuring functionality and security.</a:t>
            </a:r>
          </a:p>
          <a:p>
            <a:pPr marL="457200" indent="-457200">
              <a:buFont typeface="Arial" panose="020B0604020202020204" pitchFamily="34" charset="0"/>
              <a:buChar char="•"/>
            </a:pPr>
            <a:r>
              <a:rPr lang="en-US" dirty="0"/>
              <a:t>The current semiconductor foundry market is undergoing changes, which are ultimately leading to a reduction in access to technologies available to the DoD’s Trusted Foundry Program (TFP).</a:t>
            </a:r>
          </a:p>
          <a:p>
            <a:pPr marL="914400" lvl="1" indent="-457200">
              <a:buFont typeface="Arial" panose="020B0604020202020204" pitchFamily="34" charset="0"/>
              <a:buChar char="•"/>
            </a:pPr>
            <a:r>
              <a:rPr lang="en-US" dirty="0"/>
              <a:t>The DoD TFP assures the integrity of integrated circuits during design and manufacturing.</a:t>
            </a:r>
          </a:p>
          <a:p>
            <a:pPr marL="457200" indent="-457200">
              <a:buFont typeface="Arial" panose="020B0604020202020204" pitchFamily="34" charset="0"/>
              <a:buChar char="•"/>
            </a:pPr>
            <a:r>
              <a:rPr lang="en-US" dirty="0"/>
              <a:t>This will cause the DoD to more heavily rely on commercial electronic providers.</a:t>
            </a:r>
          </a:p>
          <a:p>
            <a:pPr marL="914400" lvl="1" indent="-457200">
              <a:buFont typeface="Arial" panose="020B0604020202020204" pitchFamily="34" charset="0"/>
              <a:buChar char="•"/>
            </a:pPr>
            <a:r>
              <a:rPr lang="en-US" dirty="0"/>
              <a:t>This drives the need for effective trust and assurance techniques. </a:t>
            </a:r>
          </a:p>
        </p:txBody>
      </p:sp>
      <p:sp>
        <p:nvSpPr>
          <p:cNvPr id="4" name="TextBox 3">
            <a:extLst>
              <a:ext uri="{FF2B5EF4-FFF2-40B4-BE49-F238E27FC236}">
                <a16:creationId xmlns:a16="http://schemas.microsoft.com/office/drawing/2014/main" id="{0B0D06A8-D074-4FEE-8050-FF270459F905}"/>
              </a:ext>
            </a:extLst>
          </p:cNvPr>
          <p:cNvSpPr txBox="1"/>
          <p:nvPr/>
        </p:nvSpPr>
        <p:spPr>
          <a:xfrm>
            <a:off x="0" y="6608896"/>
            <a:ext cx="12192000"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E0200"/>
                </a:solidFill>
                <a:effectLst/>
                <a:uLnTx/>
                <a:uFillTx/>
                <a:latin typeface="Segoe UI"/>
                <a:ea typeface="+mn-ea"/>
                <a:cs typeface="+mn-cs"/>
              </a:rPr>
              <a:t>DISTRIBUTION STATEMENT A. Approved for public release: distribution unlimited.</a:t>
            </a:r>
          </a:p>
        </p:txBody>
      </p:sp>
    </p:spTree>
    <p:extLst>
      <p:ext uri="{BB962C8B-B14F-4D97-AF65-F5344CB8AC3E}">
        <p14:creationId xmlns:p14="http://schemas.microsoft.com/office/powerpoint/2010/main" val="2221681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35F99-3F50-4C9C-8339-6BC71D891CDE}"/>
              </a:ext>
            </a:extLst>
          </p:cNvPr>
          <p:cNvSpPr>
            <a:spLocks noGrp="1"/>
          </p:cNvSpPr>
          <p:nvPr>
            <p:ph type="title"/>
          </p:nvPr>
        </p:nvSpPr>
        <p:spPr>
          <a:xfrm>
            <a:off x="609599" y="183974"/>
            <a:ext cx="11025673" cy="646331"/>
          </a:xfrm>
        </p:spPr>
        <p:txBody>
          <a:bodyPr/>
          <a:lstStyle/>
          <a:p>
            <a:r>
              <a:rPr lang="en-US" dirty="0"/>
              <a:t>Current State-of-the-Art Technology</a:t>
            </a:r>
          </a:p>
        </p:txBody>
      </p:sp>
      <p:sp>
        <p:nvSpPr>
          <p:cNvPr id="3" name="Content Placeholder 2">
            <a:extLst>
              <a:ext uri="{FF2B5EF4-FFF2-40B4-BE49-F238E27FC236}">
                <a16:creationId xmlns:a16="http://schemas.microsoft.com/office/drawing/2014/main" id="{73ABECB0-CFFA-435E-A379-658A841A97AD}"/>
              </a:ext>
            </a:extLst>
          </p:cNvPr>
          <p:cNvSpPr>
            <a:spLocks noGrp="1"/>
          </p:cNvSpPr>
          <p:nvPr>
            <p:ph idx="1"/>
          </p:nvPr>
        </p:nvSpPr>
        <p:spPr>
          <a:xfrm>
            <a:off x="609600" y="1274886"/>
            <a:ext cx="11025672" cy="4851278"/>
          </a:xfrm>
        </p:spPr>
        <p:txBody>
          <a:bodyPr/>
          <a:lstStyle/>
          <a:p>
            <a:pPr marL="342900" indent="-342900">
              <a:buFont typeface="Arial" panose="020B0604020202020204" pitchFamily="34" charset="0"/>
              <a:buChar char="•"/>
            </a:pPr>
            <a:r>
              <a:rPr lang="en-US" sz="2600" dirty="0"/>
              <a:t>Spintronics and Next-Generation Microelectronics (New Materials/Parts)</a:t>
            </a:r>
          </a:p>
          <a:p>
            <a:pPr marL="914400" lvl="1" indent="-457200">
              <a:buFont typeface="Arial" panose="020B0604020202020204" pitchFamily="34" charset="0"/>
              <a:buChar char="•"/>
            </a:pPr>
            <a:r>
              <a:rPr lang="en-US" dirty="0"/>
              <a:t>Spintronics/</a:t>
            </a:r>
            <a:r>
              <a:rPr lang="en-US" dirty="0" err="1"/>
              <a:t>magnetoelectronics</a:t>
            </a:r>
            <a:r>
              <a:rPr lang="en-US" dirty="0"/>
              <a:t> utilize ferromagnetic material compounds with an inherent magnetic behavior to capture the spin state of electrons.</a:t>
            </a:r>
          </a:p>
          <a:p>
            <a:pPr marL="914400" lvl="1" indent="-457200">
              <a:buFont typeface="Arial" panose="020B0604020202020204" pitchFamily="34" charset="0"/>
              <a:buChar char="•"/>
            </a:pPr>
            <a:r>
              <a:rPr lang="en-US" dirty="0"/>
              <a:t>This is now used for creating other technologies, such as mass storage devices and magnetic random-access memory (MRAM).</a:t>
            </a:r>
          </a:p>
          <a:p>
            <a:pPr marL="457200" indent="-457200">
              <a:buFont typeface="Arial" panose="020B0604020202020204" pitchFamily="34" charset="0"/>
              <a:buChar char="•"/>
            </a:pPr>
            <a:r>
              <a:rPr lang="en-US" sz="2600" dirty="0"/>
              <a:t>Wire Bonding (Development Technique)</a:t>
            </a:r>
          </a:p>
          <a:p>
            <a:pPr marL="914400" lvl="1" indent="-457200">
              <a:buFont typeface="Arial" panose="020B0604020202020204" pitchFamily="34" charset="0"/>
              <a:buChar char="•"/>
            </a:pPr>
            <a:r>
              <a:rPr lang="en-US" dirty="0"/>
              <a:t>Due to the size of microelectronics, techniques like this have been developed to continue pushing boundaries of how small components, leads, and pads can become.</a:t>
            </a:r>
          </a:p>
          <a:p>
            <a:pPr marL="457200" indent="-457200">
              <a:buFont typeface="Arial" panose="020B0604020202020204" pitchFamily="34" charset="0"/>
              <a:buChar char="•"/>
            </a:pPr>
            <a:r>
              <a:rPr lang="en-US" sz="2600" dirty="0"/>
              <a:t>Electronic Design Automation (New Software)</a:t>
            </a:r>
          </a:p>
          <a:p>
            <a:pPr marL="914400" lvl="1" indent="-457200">
              <a:buFont typeface="Arial" panose="020B0604020202020204" pitchFamily="34" charset="0"/>
              <a:buChar char="•"/>
            </a:pPr>
            <a:r>
              <a:rPr lang="en-US" dirty="0"/>
              <a:t>Otherwise known as electric computer-aided design (ECAD), this is a category of software tools for designing electronic systems like integrated circuits and PCBs.</a:t>
            </a:r>
          </a:p>
          <a:p>
            <a:pPr marL="914400" lvl="1" indent="-457200">
              <a:buFont typeface="Arial" panose="020B0604020202020204" pitchFamily="34" charset="0"/>
              <a:buChar char="•"/>
            </a:pPr>
            <a:r>
              <a:rPr lang="en-US" dirty="0"/>
              <a:t>Also used to design and analyze semiconductor chips and integrated circuits.</a:t>
            </a:r>
          </a:p>
          <a:p>
            <a:pPr marL="914400" lvl="1" indent="-457200">
              <a:buFont typeface="Arial" panose="020B0604020202020204" pitchFamily="34" charset="0"/>
              <a:buChar char="•"/>
            </a:pPr>
            <a:endParaRPr lang="en-US" dirty="0"/>
          </a:p>
          <a:p>
            <a:endParaRPr lang="en-US" dirty="0"/>
          </a:p>
        </p:txBody>
      </p:sp>
      <p:sp>
        <p:nvSpPr>
          <p:cNvPr id="4" name="TextBox 3">
            <a:extLst>
              <a:ext uri="{FF2B5EF4-FFF2-40B4-BE49-F238E27FC236}">
                <a16:creationId xmlns:a16="http://schemas.microsoft.com/office/drawing/2014/main" id="{37E9594A-F1A5-439F-9343-D48541DF7B68}"/>
              </a:ext>
            </a:extLst>
          </p:cNvPr>
          <p:cNvSpPr txBox="1"/>
          <p:nvPr/>
        </p:nvSpPr>
        <p:spPr>
          <a:xfrm>
            <a:off x="0" y="6608896"/>
            <a:ext cx="12192000"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E0200"/>
                </a:solidFill>
                <a:effectLst/>
                <a:uLnTx/>
                <a:uFillTx/>
                <a:latin typeface="Segoe UI"/>
                <a:ea typeface="+mn-ea"/>
                <a:cs typeface="+mn-cs"/>
              </a:rPr>
              <a:t>DISTRIBUTION STATEMENT A. Approved for public release: distribution unlimited.</a:t>
            </a:r>
          </a:p>
        </p:txBody>
      </p:sp>
    </p:spTree>
    <p:extLst>
      <p:ext uri="{BB962C8B-B14F-4D97-AF65-F5344CB8AC3E}">
        <p14:creationId xmlns:p14="http://schemas.microsoft.com/office/powerpoint/2010/main" val="2293769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E109A-D166-4254-8FE6-71449484AE5C}"/>
              </a:ext>
            </a:extLst>
          </p:cNvPr>
          <p:cNvSpPr>
            <a:spLocks noGrp="1"/>
          </p:cNvSpPr>
          <p:nvPr>
            <p:ph type="title"/>
          </p:nvPr>
        </p:nvSpPr>
        <p:spPr/>
        <p:txBody>
          <a:bodyPr wrap="square" anchor="ctr">
            <a:normAutofit/>
          </a:bodyPr>
          <a:lstStyle/>
          <a:p>
            <a:r>
              <a:rPr lang="en-US" dirty="0"/>
              <a:t>Current and Future Challenges </a:t>
            </a:r>
          </a:p>
        </p:txBody>
      </p:sp>
      <p:sp>
        <p:nvSpPr>
          <p:cNvPr id="3" name="Content Placeholder 2">
            <a:extLst>
              <a:ext uri="{FF2B5EF4-FFF2-40B4-BE49-F238E27FC236}">
                <a16:creationId xmlns:a16="http://schemas.microsoft.com/office/drawing/2014/main" id="{CCE0AA15-913C-4553-A50D-C06514BBB452}"/>
              </a:ext>
            </a:extLst>
          </p:cNvPr>
          <p:cNvSpPr>
            <a:spLocks noGrp="1"/>
          </p:cNvSpPr>
          <p:nvPr>
            <p:ph idx="1"/>
          </p:nvPr>
        </p:nvSpPr>
        <p:spPr/>
        <p:txBody>
          <a:bodyPr wrap="square" anchor="t">
            <a:normAutofit/>
          </a:bodyPr>
          <a:lstStyle/>
          <a:p>
            <a:pPr marL="342900" indent="-342900">
              <a:lnSpc>
                <a:spcPct val="90000"/>
              </a:lnSpc>
              <a:buFont typeface="Arial" panose="020B0604020202020204" pitchFamily="34" charset="0"/>
              <a:buChar char="•"/>
            </a:pPr>
            <a:r>
              <a:rPr lang="en-US" sz="2400" dirty="0"/>
              <a:t>Outsourcing presents security risks and increased costs compared to production on home soil.</a:t>
            </a:r>
          </a:p>
          <a:p>
            <a:pPr marL="342900" indent="-342900">
              <a:lnSpc>
                <a:spcPct val="90000"/>
              </a:lnSpc>
              <a:buFont typeface="Arial" panose="020B0604020202020204" pitchFamily="34" charset="0"/>
              <a:buChar char="•"/>
            </a:pPr>
            <a:r>
              <a:rPr lang="en-US" sz="2400" dirty="0"/>
              <a:t>Consumer demand severely outpacing production capabilities and accessibility to raw materials.</a:t>
            </a:r>
          </a:p>
          <a:p>
            <a:pPr marL="800100" lvl="1" indent="-342900">
              <a:lnSpc>
                <a:spcPct val="90000"/>
              </a:lnSpc>
              <a:buFont typeface="Arial" panose="020B0604020202020204" pitchFamily="34" charset="0"/>
              <a:buChar char="•"/>
            </a:pPr>
            <a:r>
              <a:rPr lang="en-US" dirty="0"/>
              <a:t>Specifically, the COVID-19 pandemic contributed to a global chip shortage in which increased demand exceeds the supply, affecting more than 169 industries.</a:t>
            </a:r>
          </a:p>
          <a:p>
            <a:pPr marL="342900" indent="-342900">
              <a:lnSpc>
                <a:spcPct val="90000"/>
              </a:lnSpc>
              <a:buFont typeface="Arial" panose="020B0604020202020204" pitchFamily="34" charset="0"/>
              <a:buChar char="•"/>
            </a:pPr>
            <a:r>
              <a:rPr lang="en-US" sz="2400" dirty="0"/>
              <a:t>The tighter trace/space on circuit boards causes signal loss, which leads to diminished battery life and less-efficient energy usage.</a:t>
            </a:r>
          </a:p>
          <a:p>
            <a:pPr marL="342900" indent="-342900">
              <a:lnSpc>
                <a:spcPct val="90000"/>
              </a:lnSpc>
              <a:buFont typeface="Arial" panose="020B0604020202020204" pitchFamily="34" charset="0"/>
              <a:buChar char="•"/>
            </a:pPr>
            <a:r>
              <a:rPr lang="en-US" sz="2400" dirty="0"/>
              <a:t>For devices such as Internet of Things (IoT) sensors and implants, recharging may be unfeasible or impossible, as the devices themselves are simply unreachable, putting an absolute requirement on impressive battery life.</a:t>
            </a:r>
          </a:p>
        </p:txBody>
      </p:sp>
      <p:sp>
        <p:nvSpPr>
          <p:cNvPr id="4" name="TextBox 3">
            <a:extLst>
              <a:ext uri="{FF2B5EF4-FFF2-40B4-BE49-F238E27FC236}">
                <a16:creationId xmlns:a16="http://schemas.microsoft.com/office/drawing/2014/main" id="{2BE52F46-0EF9-4B61-B7B0-A3990C22A8AD}"/>
              </a:ext>
            </a:extLst>
          </p:cNvPr>
          <p:cNvSpPr txBox="1"/>
          <p:nvPr/>
        </p:nvSpPr>
        <p:spPr>
          <a:xfrm>
            <a:off x="0" y="6608896"/>
            <a:ext cx="12192000"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E0200"/>
                </a:solidFill>
                <a:effectLst/>
                <a:uLnTx/>
                <a:uFillTx/>
                <a:latin typeface="Segoe UI"/>
                <a:ea typeface="+mn-ea"/>
                <a:cs typeface="+mn-cs"/>
              </a:rPr>
              <a:t>DISTRIBUTION STATEMENT A. Approved for public release: distribution unlimited.</a:t>
            </a:r>
          </a:p>
        </p:txBody>
      </p:sp>
    </p:spTree>
    <p:extLst>
      <p:ext uri="{BB962C8B-B14F-4D97-AF65-F5344CB8AC3E}">
        <p14:creationId xmlns:p14="http://schemas.microsoft.com/office/powerpoint/2010/main" val="2650959193"/>
      </p:ext>
    </p:extLst>
  </p:cSld>
  <p:clrMapOvr>
    <a:masterClrMapping/>
  </p:clrMapOvr>
</p:sld>
</file>

<file path=ppt/theme/theme1.xml><?xml version="1.0" encoding="utf-8"?>
<a:theme xmlns:a="http://schemas.openxmlformats.org/drawingml/2006/main" name="1_Office Theme">
  <a:themeElements>
    <a:clrScheme name="CSIAC">
      <a:dk1>
        <a:srgbClr val="1E0200"/>
      </a:dk1>
      <a:lt1>
        <a:sysClr val="window" lastClr="FFFFFF"/>
      </a:lt1>
      <a:dk2>
        <a:srgbClr val="570A04"/>
      </a:dk2>
      <a:lt2>
        <a:srgbClr val="E7E6E6"/>
      </a:lt2>
      <a:accent1>
        <a:srgbClr val="BD3019"/>
      </a:accent1>
      <a:accent2>
        <a:srgbClr val="760D07"/>
      </a:accent2>
      <a:accent3>
        <a:srgbClr val="A5A5A5"/>
      </a:accent3>
      <a:accent4>
        <a:srgbClr val="800D08"/>
      </a:accent4>
      <a:accent5>
        <a:srgbClr val="D52B19"/>
      </a:accent5>
      <a:accent6>
        <a:srgbClr val="E24434"/>
      </a:accent6>
      <a:hlink>
        <a:srgbClr val="BD3019"/>
      </a:hlink>
      <a:folHlink>
        <a:srgbClr val="450805"/>
      </a:folHlink>
    </a:clrScheme>
    <a:fontScheme name="DSIAC">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CF2DA2DF3EEB419F3B2B98AD287D1C" ma:contentTypeVersion="19" ma:contentTypeDescription="Create a new document." ma:contentTypeScope="" ma:versionID="a826318260ebf64ab86203028df7bf3e">
  <xsd:schema xmlns:xsd="http://www.w3.org/2001/XMLSchema" xmlns:xs="http://www.w3.org/2001/XMLSchema" xmlns:p="http://schemas.microsoft.com/office/2006/metadata/properties" xmlns:ns2="18799806-8915-43d5-b13e-0c5764bff825" xmlns:ns3="42cc7fbc-342a-46e4-bc1f-1a4c4c4cec16" targetNamespace="http://schemas.microsoft.com/office/2006/metadata/properties" ma:root="true" ma:fieldsID="1eb44d1e14d4ffef385588c71dfb740b" ns2:_="" ns3:_="">
    <xsd:import namespace="18799806-8915-43d5-b13e-0c5764bff825"/>
    <xsd:import namespace="42cc7fbc-342a-46e4-bc1f-1a4c4c4cec16"/>
    <xsd:element name="properties">
      <xsd:complexType>
        <xsd:sequence>
          <xsd:element name="documentManagement">
            <xsd:complexType>
              <xsd:all>
                <xsd:element ref="ns2:Assigned_x0020_To0" minOccurs="0"/>
                <xsd:element ref="ns2:Publication_x0020_Status"/>
                <xsd:element ref="ns2:Author0" minOccurs="0"/>
                <xsd:element ref="ns2:Distro_x0020_Statement" minOccurs="0"/>
                <xsd:element ref="ns2:Date_x0020_Published" minOccurs="0"/>
                <xsd:element ref="ns2:DSIAC_x0020_Web_x0020_URL" minOccurs="0"/>
                <xsd:element ref="ns3:IAC" minOccurs="0"/>
                <xsd:element ref="ns2:Pub_x0020_Type"/>
                <xsd:element ref="ns2:Report_x0020_No_x002e_0" minOccurs="0"/>
                <xsd:element ref="ns2:IWAE_98840815_x002d_f161_x002d_4af7_x002d_aac2_x002d_73b7d1955a9e" minOccurs="0"/>
                <xsd:element ref="ns2:DSIMS_x0020_URL" minOccurs="0"/>
                <xsd:element ref="ns2:DTIC_x0020_Accession_x0020_No_x002e_" minOccurs="0"/>
                <xsd:element ref="ns2:IWAE_98840815_x002d_f161_x002d_4af7_x002d_aac2_x002d_73b7d1955a9e0" minOccurs="0"/>
                <xsd:element ref="ns2:IWAE_fc3904df_x002d_8785_x002d_48ee_x002d_946e_x002d_51c69ef861ad" minOccurs="0"/>
                <xsd:element ref="ns2:IWSAPHist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799806-8915-43d5-b13e-0c5764bff825" elementFormDefault="qualified">
    <xsd:import namespace="http://schemas.microsoft.com/office/2006/documentManagement/types"/>
    <xsd:import namespace="http://schemas.microsoft.com/office/infopath/2007/PartnerControls"/>
    <xsd:element name="Assigned_x0020_To0" ma:index="2" nillable="true" ma:displayName="Assigned To" ma:description="Who is now responsible for doing something with this?" ma:list="UserInfo" ma:SharePointGroup="0" ma:internalName="Assigned_x0020_To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cation_x0020_Status" ma:index="3" ma:displayName="Publication Status" ma:default="1. Pre-edit" ma:format="RadioButtons" ma:internalName="Publication_x0020_Status" ma:readOnly="false">
      <xsd:simpleType>
        <xsd:restriction base="dms:Unknown">
          <xsd:enumeration value="1. Pre-edit"/>
          <xsd:enumeration value="2. Tech Edit"/>
          <xsd:enumeration value="3. Author Review"/>
          <xsd:enumeration value="4. DTIC Review"/>
          <xsd:enumeration value="5. Ready/Complete"/>
        </xsd:restriction>
      </xsd:simpleType>
    </xsd:element>
    <xsd:element name="Author0" ma:index="4" nillable="true" ma:displayName="Author" ma:description="The lead author should be listed LastName, FirstName. If there are multiple authors, the lead author’s last name should be followed by “et al.”" ma:internalName="Author0" ma:readOnly="false">
      <xsd:simpleType>
        <xsd:restriction base="dms:Text">
          <xsd:maxLength value="255"/>
        </xsd:restriction>
      </xsd:simpleType>
    </xsd:element>
    <xsd:element name="Distro_x0020_Statement" ma:index="5" nillable="true" ma:displayName="Distro Statement" ma:default="Distro A" ma:format="Dropdown" ma:internalName="Distro_x0020_Statement" ma:readOnly="false">
      <xsd:simpleType>
        <xsd:restriction base="dms:Choice">
          <xsd:enumeration value="Distro A"/>
          <xsd:enumeration value="Distro B"/>
          <xsd:enumeration value="Distro C"/>
          <xsd:enumeration value="Distro D"/>
          <xsd:enumeration value="Distro E"/>
          <xsd:enumeration value="Distro F"/>
        </xsd:restriction>
      </xsd:simpleType>
    </xsd:element>
    <xsd:element name="Date_x0020_Published" ma:index="6" nillable="true" ma:displayName="Date Published" ma:description="When was the report uploaded to the R&amp;E Gateway?" ma:format="DateOnly" ma:internalName="Date_x0020_Published" ma:readOnly="false">
      <xsd:simpleType>
        <xsd:restriction base="dms:DateTime"/>
      </xsd:simpleType>
    </xsd:element>
    <xsd:element name="DSIAC_x0020_Web_x0020_URL" ma:index="7" nillable="true" ma:displayName="Web URL" ma:description="Link to this item on our external website (if applicable)" ma:format="Hyperlink" ma:internalName="DSIAC_x0020_Web_x0020_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ub_x0020_Type" ma:index="9" ma:displayName="Pub Type" ma:default="TI Response Report" ma:description="What kind of publication is this?" ma:format="Dropdown" ma:internalName="Pub_x0020_Type" ma:readOnly="false">
      <xsd:simpleType>
        <xsd:union memberTypes="dms:Text">
          <xsd:simpleType>
            <xsd:restriction base="dms:Choice">
              <xsd:enumeration value="TI Response Report"/>
              <xsd:enumeration value="SOAR"/>
              <xsd:enumeration value="Web Article"/>
              <xsd:enumeration value="Journal Article"/>
              <xsd:enumeration value="Journal Issue"/>
              <xsd:enumeration value="Monograph"/>
            </xsd:restriction>
          </xsd:simpleType>
        </xsd:union>
      </xsd:simpleType>
    </xsd:element>
    <xsd:element name="Report_x0020_No_x002e_0" ma:index="10" nillable="true" ma:displayName="Report No." ma:description="This is built automatically when a user clicks Generate Report No. = DSIAC-BCO-YEAR-####" ma:internalName="Report_x0020_No_x002e_0" ma:readOnly="false">
      <xsd:simpleType>
        <xsd:restriction base="dms:Text">
          <xsd:maxLength value="255"/>
        </xsd:restriction>
      </xsd:simpleType>
    </xsd:element>
    <xsd:element name="IWAE_98840815_x002d_f161_x002d_4af7_x002d_aac2_x002d_73b7d1955a9e" ma:index="11" nillable="true" ma:displayName="Generate Report No." ma:internalName="IWAE_98840815_x002d_f161_x002d_4af7_x002d_aac2_x002d_73b7d1955a9e" ma:readOnly="false">
      <xsd:simpleType>
        <xsd:restriction base="dms:Unknown"/>
      </xsd:simpleType>
    </xsd:element>
    <xsd:element name="DSIMS_x0020_URL" ma:index="12" nillable="true" ma:displayName="ISS URL" ma:description="Only for TI Response Reports.&#10;This is the notable TI page on DSIAC.org. Type &quot;link&quot; as the description." ma:format="Hyperlink" ma:internalName="DSIMS_x0020_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TIC_x0020_Accession_x0020_No_x002e_" ma:index="13" nillable="true" ma:displayName="DTIC Accession No." ma:description="DTIC Accession No. and link to listing in R&amp;E Gateway" ma:format="Hyperlink" ma:internalName="DTIC_x0020_Accession_x0020_No_x002e_"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WAE_98840815_x002d_f161_x002d_4af7_x002d_aac2_x002d_73b7d1955a9e0" ma:index="14" nillable="true" ma:displayName="Generate Report No." ma:internalName="IWAE_98840815_x002d_f161_x002d_4af7_x002d_aac2_x002d_73b7d1955a9e0">
      <xsd:simpleType>
        <xsd:restriction base="dms:Unknown"/>
      </xsd:simpleType>
    </xsd:element>
    <xsd:element name="IWAE_fc3904df_x002d_8785_x002d_48ee_x002d_946e_x002d_51c69ef861ad" ma:index="15" nillable="true" ma:displayName="Email Check in Comment" ma:internalName="IWAE_fc3904df_x002d_8785_x002d_48ee_x002d_946e_x002d_51c69ef861ad">
      <xsd:simpleType>
        <xsd:restriction base="dms:Unknown"/>
      </xsd:simpleType>
    </xsd:element>
    <xsd:element name="IWSAPHistory" ma:index="18" nillable="true" ma:displayName="IWSAPHistory" ma:hidden="true" ma:internalName="IWSAPHistor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cc7fbc-342a-46e4-bc1f-1a4c4c4cec16" elementFormDefault="qualified">
    <xsd:import namespace="http://schemas.microsoft.com/office/2006/documentManagement/types"/>
    <xsd:import namespace="http://schemas.microsoft.com/office/infopath/2007/PartnerControls"/>
    <xsd:element name="IAC" ma:index="8" nillable="true" ma:displayName="IAC" ma:format="Dropdown" ma:internalName="IAC">
      <xsd:simpleType>
        <xsd:restriction base="dms:Choice">
          <xsd:enumeration value="CSIAC"/>
          <xsd:enumeration value="DSIAC"/>
          <xsd:enumeration value="HDIAC"/>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uthor0 xmlns="18799806-8915-43d5-b13e-0c5764bff825">Fowler, Ryan</Author0>
    <DSIAC_x0020_Web_x0020_URL xmlns="18799806-8915-43d5-b13e-0c5764bff825">
      <Url xsi:nil="true"/>
      <Description xsi:nil="true"/>
    </DSIAC_x0020_Web_x0020_URL>
    <Pub_x0020_Type xmlns="18799806-8915-43d5-b13e-0c5764bff825">Presentation</Pub_x0020_Type>
    <DTIC_x0020_Accession_x0020_No_x002e_ xmlns="18799806-8915-43d5-b13e-0c5764bff825">
      <Url>https://search.dtic.mil/#/results?search=%7B%22query%22:%22AD1178690%22%7D</Url>
      <Description>AD1178690</Description>
    </DTIC_x0020_Accession_x0020_No_x002e_>
    <IWAE_98840815_x002d_f161_x002d_4af7_x002d_aac2_x002d_73b7d1955a9e xmlns="18799806-8915-43d5-b13e-0c5764bff825" xsi:nil="true"/>
    <IAC xmlns="42cc7fbc-342a-46e4-bc1f-1a4c4c4cec16">CSIAC</IAC>
    <Distro_x0020_Statement xmlns="18799806-8915-43d5-b13e-0c5764bff825">Distro A</Distro_x0020_Statement>
    <Report_x0020_No_x002e_0 xmlns="18799806-8915-43d5-b13e-0c5764bff825">CSIAC-BCO-2022-200</Report_x0020_No_x002e_0>
    <Date_x0020_Published xmlns="18799806-8915-43d5-b13e-0c5764bff825">2022-09-01T04:00:00+00:00</Date_x0020_Published>
    <Publication_x0020_Status xmlns="18799806-8915-43d5-b13e-0c5764bff825">5. Ready/Complete</Publication_x0020_Status>
    <IWAE_98840815_x002d_f161_x002d_4af7_x002d_aac2_x002d_73b7d1955a9e0 xmlns="18799806-8915-43d5-b13e-0c5764bff825" xsi:nil="true"/>
    <DSIMS_x0020_URL xmlns="18799806-8915-43d5-b13e-0c5764bff825">
      <Url>https://iss.hdiac.org/DSIMS/inquiries/viewInquiry.php?iid=70173</Url>
      <Description>70173</Description>
    </DSIMS_x0020_URL>
    <IWAE_fc3904df_x002d_8785_x002d_48ee_x002d_946e_x002d_51c69ef861ad xmlns="18799806-8915-43d5-b13e-0c5764bff825" xsi:nil="true"/>
    <IWSAPHistory xmlns="18799806-8915-43d5-b13e-0c5764bff825">&lt;Actions&gt;&lt;Run /&gt;&lt;History&gt;&lt;Execution ActionID="98840815-f161-4af7-aac2-73b7d1955a9e" Date="1/26/2022 11:47:53 AM" Outcome="Success" UserID="1075" Message="" /&gt;&lt;/History&gt;&lt;/Actions&gt;</IWSAPHistory>
    <Assigned_x0020_To0 xmlns="18799806-8915-43d5-b13e-0c5764bff825">
      <UserInfo>
        <DisplayName>Phil Payne</DisplayName>
        <AccountId>789</AccountId>
        <AccountType/>
      </UserInfo>
    </Assigned_x0020_To0>
  </documentManagement>
</p:properties>
</file>

<file path=customXml/itemProps1.xml><?xml version="1.0" encoding="utf-8"?>
<ds:datastoreItem xmlns:ds="http://schemas.openxmlformats.org/officeDocument/2006/customXml" ds:itemID="{ACD5890F-0155-46EB-B66E-8166968C4A54}"/>
</file>

<file path=customXml/itemProps2.xml><?xml version="1.0" encoding="utf-8"?>
<ds:datastoreItem xmlns:ds="http://schemas.openxmlformats.org/officeDocument/2006/customXml" ds:itemID="{DBEB424B-2314-497E-AB84-FB33EF05D441}"/>
</file>

<file path=customXml/itemProps3.xml><?xml version="1.0" encoding="utf-8"?>
<ds:datastoreItem xmlns:ds="http://schemas.openxmlformats.org/officeDocument/2006/customXml" ds:itemID="{E6AEC9EB-9F73-4999-B67D-D7303F3AD4B3}"/>
</file>

<file path=docProps/app.xml><?xml version="1.0" encoding="utf-8"?>
<Properties xmlns="http://schemas.openxmlformats.org/officeDocument/2006/extended-properties" xmlns:vt="http://schemas.openxmlformats.org/officeDocument/2006/docPropsVTypes">
  <Template/>
  <TotalTime>22755</TotalTime>
  <Words>1495</Words>
  <Application>Microsoft Office PowerPoint</Application>
  <PresentationFormat>Widescreen</PresentationFormat>
  <Paragraphs>112</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Theme</vt:lpstr>
      <vt:lpstr>Microelectronics Overview and Importance to the U.S. Department of Defense (DoD)</vt:lpstr>
      <vt:lpstr>What Are Microelectronics?</vt:lpstr>
      <vt:lpstr>Microelectronic Parts and Materials</vt:lpstr>
      <vt:lpstr>Example:  Radio Frequency Identification (RFID)</vt:lpstr>
      <vt:lpstr>The Importance of Microelectronics to the DoD (1/3)</vt:lpstr>
      <vt:lpstr>The Importance of Microelectronics to the DoD (2/3)</vt:lpstr>
      <vt:lpstr>The Importance of Microelectronics to DoD (3/3)</vt:lpstr>
      <vt:lpstr>Current State-of-the-Art Technology</vt:lpstr>
      <vt:lpstr>Current and Future Challenges </vt:lpstr>
      <vt:lpstr>Current Powers in the Field</vt:lpstr>
      <vt:lpstr>Conclusion</vt:lpstr>
      <vt:lpstr>Further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Microelectronics</dc:title>
  <dc:creator>John Clements</dc:creator>
  <cp:lastModifiedBy>Phil Payne</cp:lastModifiedBy>
  <cp:revision>204</cp:revision>
  <dcterms:created xsi:type="dcterms:W3CDTF">2021-03-22T17:01:54Z</dcterms:created>
  <dcterms:modified xsi:type="dcterms:W3CDTF">2022-08-30T11:26:08Z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0x010100A6CF2DA2DF3EEB419F3B2B98AD287D1C</vt:lpwstr>
  </property>
</Properties>
</file>